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2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9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94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7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66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83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22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62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5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90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23AD-B9D0-4876-B8AD-2341A1B070C5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CE35-A6EB-4A4F-B228-A1723DB1B0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70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210963" y="451776"/>
            <a:ext cx="6751724" cy="5981656"/>
            <a:chOff x="1210963" y="451776"/>
            <a:chExt cx="6751724" cy="5981656"/>
          </a:xfrm>
        </p:grpSpPr>
        <p:sp>
          <p:nvSpPr>
            <p:cNvPr id="17" name="角丸四角形 16"/>
            <p:cNvSpPr/>
            <p:nvPr/>
          </p:nvSpPr>
          <p:spPr>
            <a:xfrm>
              <a:off x="1482117" y="3158815"/>
              <a:ext cx="1270013" cy="3031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6359611" y="1019456"/>
              <a:ext cx="1455493" cy="9988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937687" y="3945409"/>
              <a:ext cx="1125277" cy="9652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813" y="830758"/>
              <a:ext cx="1270013" cy="500267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8658" y="830759"/>
              <a:ext cx="1064306" cy="821867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9879" y="856543"/>
              <a:ext cx="1535273" cy="116172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5814" y="1884251"/>
              <a:ext cx="1270013" cy="661067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2117" y="2961684"/>
              <a:ext cx="1270013" cy="500268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98658" y="2887543"/>
              <a:ext cx="1064306" cy="500267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8658" y="3767154"/>
              <a:ext cx="1064306" cy="1143467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9879" y="4088754"/>
              <a:ext cx="1395225" cy="821867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98658" y="5289965"/>
              <a:ext cx="1064306" cy="1143467"/>
            </a:xfrm>
            <a:prstGeom prst="rect">
              <a:avLst/>
            </a:prstGeom>
          </p:spPr>
        </p:pic>
        <p:cxnSp>
          <p:nvCxnSpPr>
            <p:cNvPr id="19" name="直線コネクタ 18"/>
            <p:cNvCxnSpPr>
              <a:stCxn id="4" idx="3"/>
            </p:cNvCxnSpPr>
            <p:nvPr/>
          </p:nvCxnSpPr>
          <p:spPr>
            <a:xfrm flipV="1">
              <a:off x="2895826" y="683741"/>
              <a:ext cx="0" cy="397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フローチャート: 結合子 22"/>
            <p:cNvSpPr/>
            <p:nvPr/>
          </p:nvSpPr>
          <p:spPr>
            <a:xfrm>
              <a:off x="2873716" y="1035583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ローチャート: 結合子 25"/>
            <p:cNvSpPr/>
            <p:nvPr/>
          </p:nvSpPr>
          <p:spPr>
            <a:xfrm>
              <a:off x="6318421" y="1286359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69723" y="94368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ｐ</a:t>
              </a:r>
              <a:endParaRPr kumimoji="1" lang="ja-JP" altLang="en-US" dirty="0"/>
            </a:p>
          </p:txBody>
        </p:sp>
        <p:cxnSp>
          <p:nvCxnSpPr>
            <p:cNvPr id="33" name="直線コネクタ 32"/>
            <p:cNvCxnSpPr>
              <a:stCxn id="7" idx="3"/>
            </p:cNvCxnSpPr>
            <p:nvPr/>
          </p:nvCxnSpPr>
          <p:spPr>
            <a:xfrm flipV="1">
              <a:off x="2895827" y="2214784"/>
              <a:ext cx="1296646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4192473" y="1652465"/>
              <a:ext cx="19080" cy="5623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フローチャート: 結合子 37"/>
            <p:cNvSpPr/>
            <p:nvPr/>
          </p:nvSpPr>
          <p:spPr>
            <a:xfrm>
              <a:off x="4192473" y="1636981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4761471" y="1636981"/>
              <a:ext cx="0" cy="5778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4769709" y="2214784"/>
              <a:ext cx="2133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6903309" y="2214784"/>
              <a:ext cx="24713" cy="4542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2895826" y="691979"/>
              <a:ext cx="3933342" cy="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6829168" y="700217"/>
              <a:ext cx="16476" cy="134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59610" y="2519610"/>
              <a:ext cx="1395225" cy="1304267"/>
            </a:xfrm>
            <a:prstGeom prst="rect">
              <a:avLst/>
            </a:prstGeom>
          </p:spPr>
        </p:pic>
        <p:sp>
          <p:nvSpPr>
            <p:cNvPr id="53" name="フローチャート: 結合子 52"/>
            <p:cNvSpPr/>
            <p:nvPr/>
          </p:nvSpPr>
          <p:spPr>
            <a:xfrm>
              <a:off x="4737041" y="1636981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/>
            <p:nvPr/>
          </p:nvCxnSpPr>
          <p:spPr>
            <a:xfrm>
              <a:off x="2873716" y="2441922"/>
              <a:ext cx="39554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829168" y="2441922"/>
              <a:ext cx="8238" cy="2271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フローチャート: 結合子 59"/>
            <p:cNvSpPr/>
            <p:nvPr/>
          </p:nvSpPr>
          <p:spPr>
            <a:xfrm>
              <a:off x="6804455" y="2611356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/>
            <p:cNvCxnSpPr/>
            <p:nvPr/>
          </p:nvCxnSpPr>
          <p:spPr>
            <a:xfrm>
              <a:off x="2578444" y="2519610"/>
              <a:ext cx="8238" cy="1823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2578444" y="2701972"/>
              <a:ext cx="204515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4621428" y="2701972"/>
              <a:ext cx="13098" cy="3793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ローチャート: 結合子 67"/>
            <p:cNvSpPr/>
            <p:nvPr/>
          </p:nvSpPr>
          <p:spPr>
            <a:xfrm>
              <a:off x="2545493" y="2547487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コネクタ 69"/>
            <p:cNvCxnSpPr/>
            <p:nvPr/>
          </p:nvCxnSpPr>
          <p:spPr>
            <a:xfrm flipV="1">
              <a:off x="2775615" y="3086866"/>
              <a:ext cx="1246528" cy="172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フローチャート: 結合子 70"/>
            <p:cNvSpPr/>
            <p:nvPr/>
          </p:nvSpPr>
          <p:spPr>
            <a:xfrm>
              <a:off x="2752130" y="3193880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/>
            <p:cNvCxnSpPr>
              <a:stCxn id="10" idx="3"/>
              <a:endCxn id="52" idx="1"/>
            </p:cNvCxnSpPr>
            <p:nvPr/>
          </p:nvCxnSpPr>
          <p:spPr>
            <a:xfrm>
              <a:off x="5062964" y="3137677"/>
              <a:ext cx="1296646" cy="3406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結合子 73"/>
            <p:cNvSpPr/>
            <p:nvPr/>
          </p:nvSpPr>
          <p:spPr>
            <a:xfrm>
              <a:off x="6311473" y="3158815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10" idx="2"/>
              <a:endCxn id="77" idx="1"/>
            </p:cNvCxnSpPr>
            <p:nvPr/>
          </p:nvCxnSpPr>
          <p:spPr>
            <a:xfrm flipH="1">
              <a:off x="4512389" y="3387810"/>
              <a:ext cx="18422" cy="495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結合子 76"/>
            <p:cNvSpPr/>
            <p:nvPr/>
          </p:nvSpPr>
          <p:spPr>
            <a:xfrm>
              <a:off x="4500325" y="3869973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9" name="直線コネクタ 78"/>
            <p:cNvCxnSpPr>
              <a:stCxn id="15" idx="1"/>
            </p:cNvCxnSpPr>
            <p:nvPr/>
          </p:nvCxnSpPr>
          <p:spPr>
            <a:xfrm flipH="1" flipV="1">
              <a:off x="1210963" y="4338889"/>
              <a:ext cx="2726724" cy="891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V="1">
              <a:off x="1219201" y="1568079"/>
              <a:ext cx="0" cy="27645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1210963" y="1556952"/>
              <a:ext cx="27876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4819419" y="4910621"/>
              <a:ext cx="0" cy="559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フローチャート: 結合子 91"/>
            <p:cNvSpPr/>
            <p:nvPr/>
          </p:nvSpPr>
          <p:spPr>
            <a:xfrm>
              <a:off x="4780119" y="4911779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4" name="直線コネクタ 93"/>
            <p:cNvCxnSpPr>
              <a:stCxn id="14" idx="3"/>
            </p:cNvCxnSpPr>
            <p:nvPr/>
          </p:nvCxnSpPr>
          <p:spPr>
            <a:xfrm flipV="1">
              <a:off x="5062964" y="5861698"/>
              <a:ext cx="218633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V="1">
              <a:off x="7249298" y="4882987"/>
              <a:ext cx="0" cy="978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フローチャート: 結合子 96"/>
            <p:cNvSpPr/>
            <p:nvPr/>
          </p:nvSpPr>
          <p:spPr>
            <a:xfrm>
              <a:off x="7219385" y="4906990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9" name="直線コネクタ 98"/>
            <p:cNvCxnSpPr/>
            <p:nvPr/>
          </p:nvCxnSpPr>
          <p:spPr>
            <a:xfrm>
              <a:off x="7219385" y="3823877"/>
              <a:ext cx="0" cy="410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結合子 99"/>
            <p:cNvSpPr/>
            <p:nvPr/>
          </p:nvSpPr>
          <p:spPr>
            <a:xfrm>
              <a:off x="7187515" y="4165307"/>
              <a:ext cx="82378" cy="906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2" name="直線コネクタ 101"/>
            <p:cNvCxnSpPr/>
            <p:nvPr/>
          </p:nvCxnSpPr>
          <p:spPr>
            <a:xfrm flipV="1">
              <a:off x="5042370" y="1331025"/>
              <a:ext cx="1358429" cy="35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テキスト ボックス 104"/>
            <p:cNvSpPr txBox="1"/>
            <p:nvPr/>
          </p:nvSpPr>
          <p:spPr>
            <a:xfrm>
              <a:off x="5829084" y="5594000"/>
              <a:ext cx="8544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 smtClean="0"/>
                <a:t>予約される</a:t>
              </a:r>
              <a:endParaRPr kumimoji="1" lang="ja-JP" altLang="en-US" sz="105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5278837" y="1428373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記録</a:t>
              </a:r>
              <a:r>
                <a:rPr lang="ja-JP" altLang="en-US" sz="1050" dirty="0" smtClean="0"/>
                <a:t>する</a:t>
              </a:r>
              <a:endParaRPr kumimoji="1" lang="ja-JP" altLang="en-US" sz="1050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228801" y="1592996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貸し出</a:t>
              </a:r>
              <a:r>
                <a:rPr lang="ja-JP" altLang="en-US" sz="1050" dirty="0" smtClean="0"/>
                <a:t>す</a:t>
              </a:r>
              <a:endParaRPr kumimoji="1" lang="ja-JP" altLang="en-US" sz="1050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134469" y="1954735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貸し出</a:t>
              </a:r>
              <a:r>
                <a:rPr lang="ja-JP" altLang="en-US" sz="1050" dirty="0" smtClean="0"/>
                <a:t>す</a:t>
              </a:r>
              <a:endParaRPr kumimoji="1" lang="ja-JP" altLang="en-US" sz="1050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5182432" y="1938241"/>
              <a:ext cx="10371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貸し出</a:t>
              </a:r>
              <a:r>
                <a:rPr lang="ja-JP" altLang="en-US" sz="1050" dirty="0" smtClean="0"/>
                <a:t>される</a:t>
              </a:r>
              <a:endParaRPr kumimoji="1" lang="ja-JP" altLang="en-US" sz="105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4133188" y="2201395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 smtClean="0"/>
                <a:t>登録する</a:t>
              </a:r>
              <a:endParaRPr lang="en-US" altLang="ja-JP" sz="1050" dirty="0" smtClean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64057" y="2739524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 smtClean="0"/>
                <a:t>所属する</a:t>
              </a:r>
              <a:endParaRPr kumimoji="1" lang="ja-JP" altLang="en-US" sz="1050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245186" y="3185526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所属する</a:t>
              </a:r>
              <a:endParaRPr kumimoji="1" lang="ja-JP" altLang="en-US" sz="1050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3071092" y="3259284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休</a:t>
              </a:r>
              <a:r>
                <a:rPr lang="ja-JP" altLang="en-US" sz="1050" dirty="0" smtClean="0"/>
                <a:t>む</a:t>
              </a:r>
              <a:endParaRPr kumimoji="1" lang="ja-JP" altLang="en-US" sz="1050" dirty="0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4498967" y="3570451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保有</a:t>
              </a:r>
              <a:r>
                <a:rPr lang="ja-JP" altLang="en-US" sz="1050" dirty="0" smtClean="0"/>
                <a:t>する</a:t>
              </a:r>
              <a:endParaRPr kumimoji="1" lang="ja-JP" altLang="en-US" sz="1050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210668" y="3883243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予約</a:t>
              </a:r>
              <a:r>
                <a:rPr lang="ja-JP" altLang="en-US" sz="1050" dirty="0" smtClean="0"/>
                <a:t>する</a:t>
              </a:r>
              <a:endParaRPr kumimoji="1" lang="ja-JP" altLang="en-US" sz="1050" dirty="0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4806422" y="5069529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参照</a:t>
              </a:r>
              <a:r>
                <a:rPr lang="ja-JP" altLang="en-US" sz="1050" dirty="0" smtClean="0"/>
                <a:t>する</a:t>
              </a:r>
              <a:endParaRPr kumimoji="1" lang="ja-JP" altLang="en-US" sz="1050" dirty="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4310945" y="451776"/>
              <a:ext cx="752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催促する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4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前田　剛志</dc:creator>
  <cp:lastModifiedBy>前田　剛志</cp:lastModifiedBy>
  <cp:revision>5</cp:revision>
  <dcterms:created xsi:type="dcterms:W3CDTF">2018-11-19T07:37:03Z</dcterms:created>
  <dcterms:modified xsi:type="dcterms:W3CDTF">2018-11-30T05:22:39Z</dcterms:modified>
</cp:coreProperties>
</file>