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8" r:id="rId2"/>
    <p:sldId id="256" r:id="rId3"/>
    <p:sldId id="260" r:id="rId4"/>
    <p:sldId id="257" r:id="rId5"/>
    <p:sldId id="263" r:id="rId6"/>
    <p:sldId id="264" r:id="rId7"/>
    <p:sldId id="265" r:id="rId8"/>
    <p:sldId id="269" r:id="rId9"/>
    <p:sldId id="267" r:id="rId10"/>
    <p:sldId id="270" r:id="rId11"/>
    <p:sldId id="271" r:id="rId12"/>
    <p:sldId id="272" r:id="rId13"/>
    <p:sldId id="273" r:id="rId14"/>
    <p:sldId id="275" r:id="rId15"/>
    <p:sldId id="276" r:id="rId16"/>
    <p:sldId id="274" r:id="rId17"/>
    <p:sldId id="278" r:id="rId18"/>
    <p:sldId id="277" r:id="rId19"/>
    <p:sldId id="279" r:id="rId20"/>
    <p:sldId id="280" r:id="rId21"/>
    <p:sldId id="281" r:id="rId22"/>
    <p:sldId id="283" r:id="rId23"/>
    <p:sldId id="282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8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81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094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598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90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721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76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85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4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0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19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16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76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17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49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75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0298B-F54C-4F22-955E-C145C4BC94B2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05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886278-227C-BF54-192F-62263FBFF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299" y="163019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6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hogemon</a:t>
            </a:r>
            <a:br>
              <a:rPr kumimoji="1" lang="en-US" altLang="ja-JP" sz="6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6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セットアップマニュアル</a:t>
            </a:r>
            <a:br>
              <a:rPr kumimoji="1" lang="en-US" altLang="ja-JP" sz="6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6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ユーザマニュアル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9119C4-B0F0-F56D-7AE4-1B246742A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2362" y="4101518"/>
            <a:ext cx="3427275" cy="112628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チーム２</a:t>
            </a:r>
          </a:p>
        </p:txBody>
      </p:sp>
    </p:spTree>
    <p:extLst>
      <p:ext uri="{BB962C8B-B14F-4D97-AF65-F5344CB8AC3E}">
        <p14:creationId xmlns:p14="http://schemas.microsoft.com/office/powerpoint/2010/main" val="2015811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1397119" y="5983406"/>
            <a:ext cx="10378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Chrome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localhost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と入力し、アクセスしてください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50BB2CA-BB22-6906-58D7-092A3A4BF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839" y="0"/>
            <a:ext cx="6800335" cy="58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2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61E74DE-D179-19AD-7E20-581A505EC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42" y="0"/>
            <a:ext cx="6893780" cy="573819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2314494" y="5208106"/>
            <a:ext cx="70445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ログインページが表示されるので、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ユーザーネームを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user1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もしくは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user2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パスワードを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p@ss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と入力してください。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08521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3F69AE1-47B2-4BC5-6794-10DA0C958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955" y="0"/>
            <a:ext cx="6895767" cy="588192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2075955" y="5536096"/>
            <a:ext cx="10378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この画面が表示されたらログイン成功です。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ゲームをお楽しみください。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437822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60BEB1C-2CE5-AD8C-7EFF-023E8BDEA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955" y="0"/>
            <a:ext cx="8040090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1940458" y="3637771"/>
            <a:ext cx="10378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戦闘をクリックすると、モンスター選択画面が表示されます。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１～３のどれかを選び、詳細表示をクリックすることで、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エントリーが完了します。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2511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3EB71E4-B4E1-77F3-3DF0-6160B9D26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942" y="0"/>
            <a:ext cx="6492115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3027136" y="4976240"/>
            <a:ext cx="5467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対戦相手がまだ来ていない場合は、対戦相手を選びます。</a:t>
            </a:r>
          </a:p>
        </p:txBody>
      </p:sp>
    </p:spTree>
    <p:extLst>
      <p:ext uri="{BB962C8B-B14F-4D97-AF65-F5344CB8AC3E}">
        <p14:creationId xmlns:p14="http://schemas.microsoft.com/office/powerpoint/2010/main" val="767542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EAB845D-46D5-0CD9-B7C1-B18A2C39E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942" y="0"/>
            <a:ext cx="6492115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2510302" y="4711197"/>
            <a:ext cx="10378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対戦相手がまだ来ていない場合は、この画面が表示されます。</a:t>
            </a:r>
          </a:p>
        </p:txBody>
      </p:sp>
    </p:spTree>
    <p:extLst>
      <p:ext uri="{BB962C8B-B14F-4D97-AF65-F5344CB8AC3E}">
        <p14:creationId xmlns:p14="http://schemas.microsoft.com/office/powerpoint/2010/main" val="485777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1251345" y="5937073"/>
            <a:ext cx="10378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対戦申請がすでに来ている場合も同様に、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モンスターを選択したら詳細表示をクリックしてください。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C554F8F-14EB-CA2C-126B-9D4B945BD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943" y="0"/>
            <a:ext cx="5664182" cy="598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0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888757C-359C-2D30-B553-A90736C02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955" y="0"/>
            <a:ext cx="6829506" cy="582540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1291102" y="4167858"/>
            <a:ext cx="103784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戦闘画面では、手持ちモンスター名と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HP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、攻撃力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(ATK)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、防御力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(DEF)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と４つのスキルが表示されています。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スキル名をクリックすることで、相手にダメージを与えることができ、先行と後攻で交互にダメージを与えあいます。</a:t>
            </a:r>
          </a:p>
        </p:txBody>
      </p:sp>
    </p:spTree>
    <p:extLst>
      <p:ext uri="{BB962C8B-B14F-4D97-AF65-F5344CB8AC3E}">
        <p14:creationId xmlns:p14="http://schemas.microsoft.com/office/powerpoint/2010/main" val="3502395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62AF0AE-FA66-A785-73AD-6889F8F44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955" y="0"/>
            <a:ext cx="7014745" cy="5983406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2075955" y="4326884"/>
            <a:ext cx="906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攻撃ごとにダメージ履歴が表示されます。</a:t>
            </a:r>
          </a:p>
        </p:txBody>
      </p:sp>
    </p:spTree>
    <p:extLst>
      <p:ext uri="{BB962C8B-B14F-4D97-AF65-F5344CB8AC3E}">
        <p14:creationId xmlns:p14="http://schemas.microsoft.com/office/powerpoint/2010/main" val="327086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F9096B9-21E2-FF8D-E54B-5E9B919BF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943" y="0"/>
            <a:ext cx="5664182" cy="5983406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1715171" y="4446154"/>
            <a:ext cx="10378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相手の手を待っている間はこのような画面になります。</a:t>
            </a:r>
          </a:p>
        </p:txBody>
      </p:sp>
    </p:spTree>
    <p:extLst>
      <p:ext uri="{BB962C8B-B14F-4D97-AF65-F5344CB8AC3E}">
        <p14:creationId xmlns:p14="http://schemas.microsoft.com/office/powerpoint/2010/main" val="364799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2B570-9879-534B-F39C-62B7BF03A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1CD2C3-ADCD-E54C-C67B-ADCFAC084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3F730BF-CF61-9F17-683A-CC283242E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463"/>
            <a:ext cx="12192000" cy="649764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3C955B-9E16-75FC-EE70-60474D32FFD1}"/>
              </a:ext>
            </a:extLst>
          </p:cNvPr>
          <p:cNvSpPr txBox="1"/>
          <p:nvPr/>
        </p:nvSpPr>
        <p:spPr>
          <a:xfrm>
            <a:off x="2589213" y="3809521"/>
            <a:ext cx="5658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T2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フォルダ内にある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hogemon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をダウンロードします。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2A6D2A6-728D-E6D0-22B5-F0E4670CE37E}"/>
              </a:ext>
            </a:extLst>
          </p:cNvPr>
          <p:cNvSpPr/>
          <p:nvPr/>
        </p:nvSpPr>
        <p:spPr>
          <a:xfrm rot="12781201">
            <a:off x="4177461" y="2842785"/>
            <a:ext cx="769771" cy="80854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865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431D6C9-62A0-C40E-98BC-7DAFFB792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955" y="0"/>
            <a:ext cx="6882515" cy="587061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2075955" y="3743789"/>
            <a:ext cx="10378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どちらかのモンスターの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HP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がなくなると、勝敗が表示されます。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この画面になったら、メニューに戻るをクリックしましょう。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3561849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1397119" y="5983406"/>
            <a:ext cx="10378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モンスター一覧と試合結果について説明をします。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BA6FB3D-C143-227D-FDAB-1C0581269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955" y="0"/>
            <a:ext cx="7146747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92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1397119" y="5983406"/>
            <a:ext cx="10378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モンスター一覧には、モンスターの詳細情報が表示されています。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FAEAC47-C61A-234A-2825-A8A8F2C04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955" y="0"/>
            <a:ext cx="7014745" cy="598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95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1370615" y="5903893"/>
            <a:ext cx="10378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試合結果には、画像のように戦ったモンスター名と、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試合の結果が表示されています。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662D892-94F2-D753-26F8-6EDDE5522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955" y="0"/>
            <a:ext cx="7014745" cy="598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79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2682580" y="2736502"/>
            <a:ext cx="10378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お疲れさまでした。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ユーザマニュアルは以上です。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それではゲームを楽しんでください。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16155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2E44A64-50A1-4796-0C16-B3904C442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BD3C999F-3549-06DA-1360-DA263454E37E}"/>
              </a:ext>
            </a:extLst>
          </p:cNvPr>
          <p:cNvSpPr/>
          <p:nvPr/>
        </p:nvSpPr>
        <p:spPr>
          <a:xfrm rot="12781201">
            <a:off x="4084697" y="2272942"/>
            <a:ext cx="769771" cy="80854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4D47ED-20A3-D098-D3FC-C60EFF9AE7DB}"/>
              </a:ext>
            </a:extLst>
          </p:cNvPr>
          <p:cNvSpPr txBox="1"/>
          <p:nvPr/>
        </p:nvSpPr>
        <p:spPr>
          <a:xfrm>
            <a:off x="2264151" y="3953563"/>
            <a:ext cx="913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Zip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ファイルを開き、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hogemon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をダブルクリックします。</a:t>
            </a:r>
          </a:p>
        </p:txBody>
      </p:sp>
    </p:spTree>
    <p:extLst>
      <p:ext uri="{BB962C8B-B14F-4D97-AF65-F5344CB8AC3E}">
        <p14:creationId xmlns:p14="http://schemas.microsoft.com/office/powerpoint/2010/main" val="312068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44DC680-8F5B-68B2-824B-C55DF1179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04" y="152437"/>
            <a:ext cx="8307989" cy="549298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F0F8EC-F49A-72BC-52E4-21EDFFBB891B}"/>
              </a:ext>
            </a:extLst>
          </p:cNvPr>
          <p:cNvSpPr txBox="1"/>
          <p:nvPr/>
        </p:nvSpPr>
        <p:spPr>
          <a:xfrm>
            <a:off x="1363004" y="5645425"/>
            <a:ext cx="10378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C:\Users\USER\oithomes\isdev\kadai\isdev22</a:t>
            </a: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を展開先に指定します。</a:t>
            </a:r>
          </a:p>
        </p:txBody>
      </p:sp>
    </p:spTree>
    <p:extLst>
      <p:ext uri="{BB962C8B-B14F-4D97-AF65-F5344CB8AC3E}">
        <p14:creationId xmlns:p14="http://schemas.microsoft.com/office/powerpoint/2010/main" val="313203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F0F8EC-F49A-72BC-52E4-21EDFFBB891B}"/>
              </a:ext>
            </a:extLst>
          </p:cNvPr>
          <p:cNvSpPr txBox="1"/>
          <p:nvPr/>
        </p:nvSpPr>
        <p:spPr>
          <a:xfrm>
            <a:off x="1416012" y="5771493"/>
            <a:ext cx="10378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bash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を開き、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cd 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kadai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/isdev22/hogemon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と入力します。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02B4968-53D6-EBF1-A97C-93359F899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888" y="122997"/>
            <a:ext cx="9080224" cy="5648496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939CBA58-904F-0A8F-A94F-0C598A2FE144}"/>
              </a:ext>
            </a:extLst>
          </p:cNvPr>
          <p:cNvSpPr/>
          <p:nvPr/>
        </p:nvSpPr>
        <p:spPr>
          <a:xfrm rot="12730887">
            <a:off x="4243725" y="1070041"/>
            <a:ext cx="769771" cy="80854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06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F0F8EC-F49A-72BC-52E4-21EDFFBB891B}"/>
              </a:ext>
            </a:extLst>
          </p:cNvPr>
          <p:cNvSpPr txBox="1"/>
          <p:nvPr/>
        </p:nvSpPr>
        <p:spPr>
          <a:xfrm>
            <a:off x="1416012" y="5771493"/>
            <a:ext cx="10378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次に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gradle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bootrun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と入力します。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7433EED-C1DB-214A-0D7E-6FC0FF4ED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81" y="122995"/>
            <a:ext cx="9080227" cy="5648498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10B12BA8-3DF1-9C4B-CBCD-7F318A4F3429}"/>
              </a:ext>
            </a:extLst>
          </p:cNvPr>
          <p:cNvSpPr/>
          <p:nvPr/>
        </p:nvSpPr>
        <p:spPr>
          <a:xfrm rot="11145170">
            <a:off x="3355828" y="1450765"/>
            <a:ext cx="769771" cy="80854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32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F0F8EC-F49A-72BC-52E4-21EDFFBB891B}"/>
              </a:ext>
            </a:extLst>
          </p:cNvPr>
          <p:cNvSpPr txBox="1"/>
          <p:nvPr/>
        </p:nvSpPr>
        <p:spPr>
          <a:xfrm>
            <a:off x="1323247" y="5506448"/>
            <a:ext cx="10378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画像のように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80%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と表示されれば成功です。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ゲーム中は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gradle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bootrun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を起動したままにしてください。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2B34C2E-7D85-373B-5886-F546C7170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63" y="159026"/>
            <a:ext cx="8414880" cy="5234609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AC557D63-E155-EA8B-D4A6-1EE80C44DE74}"/>
              </a:ext>
            </a:extLst>
          </p:cNvPr>
          <p:cNvSpPr/>
          <p:nvPr/>
        </p:nvSpPr>
        <p:spPr>
          <a:xfrm rot="11145170">
            <a:off x="3673880" y="4727353"/>
            <a:ext cx="769771" cy="80854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19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F0F8EC-F49A-72BC-52E4-21EDFFBB891B}"/>
              </a:ext>
            </a:extLst>
          </p:cNvPr>
          <p:cNvSpPr txBox="1"/>
          <p:nvPr/>
        </p:nvSpPr>
        <p:spPr>
          <a:xfrm>
            <a:off x="1323247" y="5506448"/>
            <a:ext cx="10378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画像のように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80%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と表示されれば成功です。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ゲーム中は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gradle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bootrun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を起動したままにしてください。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2B34C2E-7D85-373B-5886-F546C7170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63" y="159026"/>
            <a:ext cx="8414880" cy="5234609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AC557D63-E155-EA8B-D4A6-1EE80C44DE74}"/>
              </a:ext>
            </a:extLst>
          </p:cNvPr>
          <p:cNvSpPr/>
          <p:nvPr/>
        </p:nvSpPr>
        <p:spPr>
          <a:xfrm rot="11145170">
            <a:off x="3673880" y="4727353"/>
            <a:ext cx="769771" cy="80854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80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F0F8EC-F49A-72BC-52E4-21EDFFBB891B}"/>
              </a:ext>
            </a:extLst>
          </p:cNvPr>
          <p:cNvSpPr txBox="1"/>
          <p:nvPr/>
        </p:nvSpPr>
        <p:spPr>
          <a:xfrm>
            <a:off x="1813578" y="2087388"/>
            <a:ext cx="10378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セットアップお疲れさまでした。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続いてユーザマニュアルに移ります。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092315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428</Words>
  <Application>Microsoft Office PowerPoint</Application>
  <PresentationFormat>ワイド画面</PresentationFormat>
  <Paragraphs>40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BIZ UDPゴシック</vt:lpstr>
      <vt:lpstr>Arial</vt:lpstr>
      <vt:lpstr>Century Gothic</vt:lpstr>
      <vt:lpstr>Wingdings 3</vt:lpstr>
      <vt:lpstr>ウィスプ</vt:lpstr>
      <vt:lpstr>hogemon セットアップマニュアル ユーザマニュアル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hogemon セットアップマニュアル</dc:title>
  <dc:creator>ikura7285@outlook.jp</dc:creator>
  <cp:lastModifiedBy>ikura7285@outlook.jp</cp:lastModifiedBy>
  <cp:revision>2</cp:revision>
  <dcterms:created xsi:type="dcterms:W3CDTF">2023-01-15T14:28:56Z</dcterms:created>
  <dcterms:modified xsi:type="dcterms:W3CDTF">2023-01-15T15:34:39Z</dcterms:modified>
</cp:coreProperties>
</file>