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8" r:id="rId2"/>
    <p:sldId id="285" r:id="rId3"/>
    <p:sldId id="257" r:id="rId4"/>
    <p:sldId id="263" r:id="rId5"/>
    <p:sldId id="264" r:id="rId6"/>
    <p:sldId id="267" r:id="rId7"/>
    <p:sldId id="270" r:id="rId8"/>
    <p:sldId id="271" r:id="rId9"/>
    <p:sldId id="272" r:id="rId10"/>
    <p:sldId id="273" r:id="rId11"/>
    <p:sldId id="275" r:id="rId12"/>
    <p:sldId id="276" r:id="rId13"/>
    <p:sldId id="274" r:id="rId14"/>
    <p:sldId id="278" r:id="rId15"/>
    <p:sldId id="277" r:id="rId16"/>
    <p:sldId id="279" r:id="rId17"/>
    <p:sldId id="280" r:id="rId18"/>
    <p:sldId id="281" r:id="rId19"/>
    <p:sldId id="283" r:id="rId20"/>
    <p:sldId id="282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8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81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0943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3598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590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721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76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85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44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00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19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16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76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17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49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298B-F54C-4F22-955E-C145C4BC94B2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75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0298B-F54C-4F22-955E-C145C4BC94B2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542405C-D2EB-4360-8F21-EDBE70EE6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05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1b20111/hogem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e1b20111/hogemon.gi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e1b20111/hogemon.git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150.89.233.202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886278-227C-BF54-192F-62263FBFF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299" y="1630199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sz="6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hogemon</a:t>
            </a:r>
            <a:br>
              <a:rPr kumimoji="1" lang="en-US" altLang="ja-JP" sz="6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ja-JP" altLang="en-US" sz="6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セットアップマニュアル</a:t>
            </a:r>
            <a:br>
              <a:rPr kumimoji="1" lang="en-US" altLang="ja-JP" sz="6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ja-JP" altLang="en-US" sz="6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ユーザマニュアル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9119C4-B0F0-F56D-7AE4-1B246742A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2362" y="4101518"/>
            <a:ext cx="3427275" cy="1126283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チーム２</a:t>
            </a:r>
          </a:p>
        </p:txBody>
      </p:sp>
    </p:spTree>
    <p:extLst>
      <p:ext uri="{BB962C8B-B14F-4D97-AF65-F5344CB8AC3E}">
        <p14:creationId xmlns:p14="http://schemas.microsoft.com/office/powerpoint/2010/main" val="2015811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60BEB1C-2CE5-AD8C-7EFF-023E8BDEA7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540"/>
          <a:stretch/>
        </p:blipFill>
        <p:spPr>
          <a:xfrm>
            <a:off x="2011479" y="0"/>
            <a:ext cx="6644249" cy="6991034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DB7B2B-061B-6EC4-A175-08EF0607A635}"/>
              </a:ext>
            </a:extLst>
          </p:cNvPr>
          <p:cNvSpPr txBox="1"/>
          <p:nvPr/>
        </p:nvSpPr>
        <p:spPr>
          <a:xfrm>
            <a:off x="1940458" y="3637771"/>
            <a:ext cx="10378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戦闘をクリックすると、モンスター選択画面が表示されます。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１～３のどれかを選び、詳細表示をクリックすることで、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エントリーが完了します。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2511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3EB71E4-B4E1-77F3-3DF0-6160B9D260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29"/>
          <a:stretch/>
        </p:blipFill>
        <p:spPr>
          <a:xfrm>
            <a:off x="2814431" y="526002"/>
            <a:ext cx="6262306" cy="580599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DB7B2B-061B-6EC4-A175-08EF0607A635}"/>
              </a:ext>
            </a:extLst>
          </p:cNvPr>
          <p:cNvSpPr txBox="1"/>
          <p:nvPr/>
        </p:nvSpPr>
        <p:spPr>
          <a:xfrm>
            <a:off x="3027136" y="4976240"/>
            <a:ext cx="5467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対戦相手がまだ来ていない場合は、対戦相手を選びます。</a:t>
            </a:r>
          </a:p>
        </p:txBody>
      </p:sp>
    </p:spTree>
    <p:extLst>
      <p:ext uri="{BB962C8B-B14F-4D97-AF65-F5344CB8AC3E}">
        <p14:creationId xmlns:p14="http://schemas.microsoft.com/office/powerpoint/2010/main" val="767542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EAB845D-46D5-0CD9-B7C1-B18A2C39E1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95"/>
          <a:stretch/>
        </p:blipFill>
        <p:spPr>
          <a:xfrm>
            <a:off x="2510302" y="0"/>
            <a:ext cx="5962441" cy="6858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DB7B2B-061B-6EC4-A175-08EF0607A635}"/>
              </a:ext>
            </a:extLst>
          </p:cNvPr>
          <p:cNvSpPr txBox="1"/>
          <p:nvPr/>
        </p:nvSpPr>
        <p:spPr>
          <a:xfrm>
            <a:off x="2510302" y="4711197"/>
            <a:ext cx="10378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対戦相手がまだ来ていない場合は、この画面が表示されます。</a:t>
            </a:r>
          </a:p>
        </p:txBody>
      </p:sp>
    </p:spTree>
    <p:extLst>
      <p:ext uri="{BB962C8B-B14F-4D97-AF65-F5344CB8AC3E}">
        <p14:creationId xmlns:p14="http://schemas.microsoft.com/office/powerpoint/2010/main" val="485777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DB7B2B-061B-6EC4-A175-08EF0607A635}"/>
              </a:ext>
            </a:extLst>
          </p:cNvPr>
          <p:cNvSpPr txBox="1"/>
          <p:nvPr/>
        </p:nvSpPr>
        <p:spPr>
          <a:xfrm>
            <a:off x="1251345" y="5937073"/>
            <a:ext cx="10378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対戦申請がすでに来ている場合も同様に、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モンスターを選択したら詳細表示をクリックしてください。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C554F8F-14EB-CA2C-126B-9D4B945BD4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79"/>
          <a:stretch/>
        </p:blipFill>
        <p:spPr>
          <a:xfrm>
            <a:off x="2894332" y="97654"/>
            <a:ext cx="5113154" cy="56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04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888757C-359C-2D30-B553-A90736C024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418"/>
          <a:stretch/>
        </p:blipFill>
        <p:spPr>
          <a:xfrm>
            <a:off x="1987178" y="0"/>
            <a:ext cx="7630004" cy="6858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DB7B2B-061B-6EC4-A175-08EF0607A635}"/>
              </a:ext>
            </a:extLst>
          </p:cNvPr>
          <p:cNvSpPr txBox="1"/>
          <p:nvPr/>
        </p:nvSpPr>
        <p:spPr>
          <a:xfrm>
            <a:off x="1291102" y="4167858"/>
            <a:ext cx="103784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戦闘画面では、手持ちモンスター名と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HP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、攻撃力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(ATK)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、防御力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(DEF)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と４つのスキルが表示されています。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スキル名をクリックすることで、相手にダメージを与えることができ、先行と後攻で交互にダメージを与えあいます。</a:t>
            </a:r>
          </a:p>
        </p:txBody>
      </p:sp>
    </p:spTree>
    <p:extLst>
      <p:ext uri="{BB962C8B-B14F-4D97-AF65-F5344CB8AC3E}">
        <p14:creationId xmlns:p14="http://schemas.microsoft.com/office/powerpoint/2010/main" val="3502395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62AF0AE-FA66-A785-73AD-6889F8F443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48"/>
          <a:stretch/>
        </p:blipFill>
        <p:spPr>
          <a:xfrm>
            <a:off x="1960544" y="0"/>
            <a:ext cx="6760747" cy="6858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DB7B2B-061B-6EC4-A175-08EF0607A635}"/>
              </a:ext>
            </a:extLst>
          </p:cNvPr>
          <p:cNvSpPr txBox="1"/>
          <p:nvPr/>
        </p:nvSpPr>
        <p:spPr>
          <a:xfrm>
            <a:off x="2075955" y="4326884"/>
            <a:ext cx="9069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攻撃ごとにダメージ履歴が表示されます。</a:t>
            </a:r>
          </a:p>
        </p:txBody>
      </p:sp>
    </p:spTree>
    <p:extLst>
      <p:ext uri="{BB962C8B-B14F-4D97-AF65-F5344CB8AC3E}">
        <p14:creationId xmlns:p14="http://schemas.microsoft.com/office/powerpoint/2010/main" val="3270865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F9096B9-21E2-FF8D-E54B-5E9B919BF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38"/>
          <a:stretch/>
        </p:blipFill>
        <p:spPr>
          <a:xfrm>
            <a:off x="2885454" y="0"/>
            <a:ext cx="5779152" cy="710358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DB7B2B-061B-6EC4-A175-08EF0607A635}"/>
              </a:ext>
            </a:extLst>
          </p:cNvPr>
          <p:cNvSpPr txBox="1"/>
          <p:nvPr/>
        </p:nvSpPr>
        <p:spPr>
          <a:xfrm>
            <a:off x="1715171" y="4446154"/>
            <a:ext cx="10378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相手の手を待っている間はこのような画面になります。</a:t>
            </a:r>
          </a:p>
        </p:txBody>
      </p:sp>
    </p:spTree>
    <p:extLst>
      <p:ext uri="{BB962C8B-B14F-4D97-AF65-F5344CB8AC3E}">
        <p14:creationId xmlns:p14="http://schemas.microsoft.com/office/powerpoint/2010/main" val="3647995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431D6C9-62A0-C40E-98BC-7DAFFB7926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04"/>
          <a:stretch/>
        </p:blipFill>
        <p:spPr>
          <a:xfrm>
            <a:off x="2075955" y="111834"/>
            <a:ext cx="7992657" cy="624457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DB7B2B-061B-6EC4-A175-08EF0607A635}"/>
              </a:ext>
            </a:extLst>
          </p:cNvPr>
          <p:cNvSpPr txBox="1"/>
          <p:nvPr/>
        </p:nvSpPr>
        <p:spPr>
          <a:xfrm>
            <a:off x="2075955" y="3743789"/>
            <a:ext cx="10378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どちらかのモンスターの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HP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がなくなると、勝敗が表示されます。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この画面になったら、メニューに戻るをクリックしましょう。</a:t>
            </a:r>
          </a:p>
        </p:txBody>
      </p:sp>
    </p:spTree>
    <p:extLst>
      <p:ext uri="{BB962C8B-B14F-4D97-AF65-F5344CB8AC3E}">
        <p14:creationId xmlns:p14="http://schemas.microsoft.com/office/powerpoint/2010/main" val="3561849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DB7B2B-061B-6EC4-A175-08EF0607A635}"/>
              </a:ext>
            </a:extLst>
          </p:cNvPr>
          <p:cNvSpPr txBox="1"/>
          <p:nvPr/>
        </p:nvSpPr>
        <p:spPr>
          <a:xfrm>
            <a:off x="1397119" y="5983406"/>
            <a:ext cx="10378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モンスター一覧と試合結果について説明をします。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BA6FB3D-C143-227D-FDAB-1C05812696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10"/>
          <a:stretch/>
        </p:blipFill>
        <p:spPr>
          <a:xfrm>
            <a:off x="2368918" y="218210"/>
            <a:ext cx="6296867" cy="564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92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DB7B2B-061B-6EC4-A175-08EF0607A635}"/>
              </a:ext>
            </a:extLst>
          </p:cNvPr>
          <p:cNvSpPr txBox="1"/>
          <p:nvPr/>
        </p:nvSpPr>
        <p:spPr>
          <a:xfrm>
            <a:off x="1397119" y="5983406"/>
            <a:ext cx="10378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モンスター一覧には、モンスターの詳細情報が表示されています。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FAEAC47-C61A-234A-2825-A8A8F2C048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29"/>
          <a:stretch/>
        </p:blipFill>
        <p:spPr>
          <a:xfrm>
            <a:off x="2431062" y="351374"/>
            <a:ext cx="6135889" cy="530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9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F541891A-DE04-7994-2018-1BDFBC181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4" y="-22893"/>
            <a:ext cx="9703093" cy="5171195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BD3C999F-3549-06DA-1360-DA263454E37E}"/>
              </a:ext>
            </a:extLst>
          </p:cNvPr>
          <p:cNvSpPr/>
          <p:nvPr/>
        </p:nvSpPr>
        <p:spPr>
          <a:xfrm rot="14096305">
            <a:off x="7568991" y="4189387"/>
            <a:ext cx="1210581" cy="80854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04D47ED-20A3-D098-D3FC-C60EFF9AE7DB}"/>
              </a:ext>
            </a:extLst>
          </p:cNvPr>
          <p:cNvSpPr txBox="1"/>
          <p:nvPr/>
        </p:nvSpPr>
        <p:spPr>
          <a:xfrm>
            <a:off x="1529640" y="5141508"/>
            <a:ext cx="93987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  <a:hlinkClick r:id="rId3"/>
              </a:rPr>
              <a:t>https://github.com/e1b20111/hogemon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</a:t>
            </a:r>
            <a:r>
              <a:rPr kumimoji="1" lang="en-US" altLang="ja-JP" sz="28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url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code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から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https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</a:t>
            </a:r>
            <a:r>
              <a:rPr kumimoji="1" lang="en-US" altLang="ja-JP" sz="28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url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を取得します。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https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</a:t>
            </a:r>
            <a:r>
              <a:rPr kumimoji="1" lang="en-US" altLang="ja-JP" sz="28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url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は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  <a:hlinkClick r:id="rId4"/>
              </a:rPr>
              <a:t>https://github.com/e1b20111/hogemon.git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</a:p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です。 </a:t>
            </a:r>
          </a:p>
        </p:txBody>
      </p:sp>
    </p:spTree>
    <p:extLst>
      <p:ext uri="{BB962C8B-B14F-4D97-AF65-F5344CB8AC3E}">
        <p14:creationId xmlns:p14="http://schemas.microsoft.com/office/powerpoint/2010/main" val="1875161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DB7B2B-061B-6EC4-A175-08EF0607A635}"/>
              </a:ext>
            </a:extLst>
          </p:cNvPr>
          <p:cNvSpPr txBox="1"/>
          <p:nvPr/>
        </p:nvSpPr>
        <p:spPr>
          <a:xfrm>
            <a:off x="1370615" y="5903893"/>
            <a:ext cx="10378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試合結果には、画像のように戦ったモンスター名と、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試合の結果が表示されています。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662D892-94F2-D753-26F8-6EDDE55224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66"/>
          <a:stretch/>
        </p:blipFill>
        <p:spPr>
          <a:xfrm>
            <a:off x="2191366" y="139917"/>
            <a:ext cx="6550220" cy="539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79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DB7B2B-061B-6EC4-A175-08EF0607A635}"/>
              </a:ext>
            </a:extLst>
          </p:cNvPr>
          <p:cNvSpPr txBox="1"/>
          <p:nvPr/>
        </p:nvSpPr>
        <p:spPr>
          <a:xfrm>
            <a:off x="2682580" y="2736502"/>
            <a:ext cx="10378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お疲れさまでした。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ユーザマニュアルは以上です。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それではゲームを楽しんでください。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16155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F0F8EC-F49A-72BC-52E4-21EDFFBB891B}"/>
              </a:ext>
            </a:extLst>
          </p:cNvPr>
          <p:cNvSpPr txBox="1"/>
          <p:nvPr/>
        </p:nvSpPr>
        <p:spPr>
          <a:xfrm>
            <a:off x="1145673" y="4961329"/>
            <a:ext cx="103784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bash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に戻り、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git clone 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と入力した後に先ほどの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http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</a:t>
            </a:r>
            <a:r>
              <a:rPr kumimoji="1" lang="en-US" altLang="ja-JP" sz="28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url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  <a:hlinkClick r:id="rId2"/>
              </a:rPr>
              <a:t>https://github.com/e1b20111/hogemon.git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</a:p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を右クリックで貼り付け、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Enter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を押します。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04C0044-1CD0-0D12-E661-5A90738A3C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2"/>
          <a:stretch/>
        </p:blipFill>
        <p:spPr>
          <a:xfrm>
            <a:off x="951671" y="266700"/>
            <a:ext cx="10572424" cy="394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39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6B2A674A-2155-DC6F-2EC7-A10B67F4E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902" y="1513731"/>
            <a:ext cx="8115300" cy="31623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F0F8EC-F49A-72BC-52E4-21EDFFBB891B}"/>
              </a:ext>
            </a:extLst>
          </p:cNvPr>
          <p:cNvSpPr txBox="1"/>
          <p:nvPr/>
        </p:nvSpPr>
        <p:spPr>
          <a:xfrm>
            <a:off x="1813578" y="4764327"/>
            <a:ext cx="103784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bash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ls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コマンドでフォルダ内に</a:t>
            </a:r>
            <a:r>
              <a:rPr kumimoji="1" lang="en-US" altLang="ja-JP" sz="28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hogemon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フォルダがあることを確認してください。ない場合は、</a:t>
            </a:r>
            <a:r>
              <a:rPr kumimoji="1" lang="en-US" altLang="ja-JP" sz="28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url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が間違っている可能性があります。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cd </a:t>
            </a:r>
            <a:r>
              <a:rPr kumimoji="1" lang="en-US" altLang="ja-JP" sz="28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hogemon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と入力し、</a:t>
            </a:r>
            <a:r>
              <a:rPr kumimoji="1" lang="en-US" altLang="ja-JP" sz="28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hogemon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フォルダ内に移動したのち、ｂ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ash ./</a:t>
            </a:r>
            <a:r>
              <a:rPr kumimoji="1" lang="en-US" altLang="ja-JP" sz="28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gradlew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kumimoji="1" lang="en-US" altLang="ja-JP" sz="28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bootrun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と入力します。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939CBA58-904F-0A8F-A94F-0C598A2FE144}"/>
              </a:ext>
            </a:extLst>
          </p:cNvPr>
          <p:cNvSpPr/>
          <p:nvPr/>
        </p:nvSpPr>
        <p:spPr>
          <a:xfrm rot="15057564">
            <a:off x="4714826" y="4138061"/>
            <a:ext cx="328623" cy="80854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グラフィカル ユーザー インターフェイス&#10;&#10;低い精度で自動的に生成された説明">
            <a:extLst>
              <a:ext uri="{FF2B5EF4-FFF2-40B4-BE49-F238E27FC236}">
                <a16:creationId xmlns:a16="http://schemas.microsoft.com/office/drawing/2014/main" id="{7B1891A0-2703-492A-A3D6-43D28AB2DB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5" t="69471" r="57840" b="24013"/>
          <a:stretch/>
        </p:blipFill>
        <p:spPr>
          <a:xfrm>
            <a:off x="1411548" y="248453"/>
            <a:ext cx="5939163" cy="117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6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44D7386-4BE5-4FF9-7BF2-91CD207CA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8" y="0"/>
            <a:ext cx="10230678" cy="53466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F0F8EC-F49A-72BC-52E4-21EDFFBB891B}"/>
              </a:ext>
            </a:extLst>
          </p:cNvPr>
          <p:cNvSpPr txBox="1"/>
          <p:nvPr/>
        </p:nvSpPr>
        <p:spPr>
          <a:xfrm>
            <a:off x="1398256" y="5346648"/>
            <a:ext cx="10378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画像のように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80%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と表示されれば成功です。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ゲーム中は</a:t>
            </a:r>
            <a:r>
              <a:rPr kumimoji="1" lang="en-US" altLang="ja-JP" sz="28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gradle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kumimoji="1" lang="en-US" altLang="ja-JP" sz="28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bootrun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を起動したままにしてください。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初回は時間がかかる可能性があります。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10B12BA8-3DF1-9C4B-CBCD-7F318A4F3429}"/>
              </a:ext>
            </a:extLst>
          </p:cNvPr>
          <p:cNvSpPr/>
          <p:nvPr/>
        </p:nvSpPr>
        <p:spPr>
          <a:xfrm rot="11145170">
            <a:off x="3088084" y="4713980"/>
            <a:ext cx="769771" cy="80854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32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F0F8EC-F49A-72BC-52E4-21EDFFBB891B}"/>
              </a:ext>
            </a:extLst>
          </p:cNvPr>
          <p:cNvSpPr txBox="1"/>
          <p:nvPr/>
        </p:nvSpPr>
        <p:spPr>
          <a:xfrm>
            <a:off x="1813578" y="2087388"/>
            <a:ext cx="10378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セットアップお疲れさまでした。</a:t>
            </a:r>
            <a:endParaRPr kumimoji="1" lang="en-US" altLang="ja-JP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続いてユーザマニュアルに移ります。</a:t>
            </a:r>
            <a:endParaRPr kumimoji="1" lang="en-US" altLang="ja-JP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09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DB7B2B-061B-6EC4-A175-08EF0607A635}"/>
              </a:ext>
            </a:extLst>
          </p:cNvPr>
          <p:cNvSpPr txBox="1"/>
          <p:nvPr/>
        </p:nvSpPr>
        <p:spPr>
          <a:xfrm>
            <a:off x="1663450" y="4429814"/>
            <a:ext cx="103784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ブラウザ上で各自の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IP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アドレスで立てている仮想サーバにアクセスしてください。以下ユーザマニュアルでは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150.89.233.202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のサーバで起動しています。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  <a:hlinkClick r:id="rId2"/>
              </a:rPr>
              <a:t>http://150.89.233.202/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（各自の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IP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アドレスにより異なる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</a:p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を入力し、アクセスしてください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50BB2CA-BB22-6906-58D7-092A3A4BF6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51" b="49612"/>
          <a:stretch/>
        </p:blipFill>
        <p:spPr>
          <a:xfrm>
            <a:off x="2976510" y="417637"/>
            <a:ext cx="6238979" cy="379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2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61E74DE-D179-19AD-7E20-581A505EC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1" b="33558"/>
          <a:stretch/>
        </p:blipFill>
        <p:spPr>
          <a:xfrm>
            <a:off x="1783378" y="397560"/>
            <a:ext cx="8280000" cy="327779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DB7B2B-061B-6EC4-A175-08EF0607A635}"/>
              </a:ext>
            </a:extLst>
          </p:cNvPr>
          <p:cNvSpPr txBox="1"/>
          <p:nvPr/>
        </p:nvSpPr>
        <p:spPr>
          <a:xfrm>
            <a:off x="1783378" y="3675355"/>
            <a:ext cx="93847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ログインページが表示されるのでログインしてください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ユーザーネームとパスワードは以下の通りです。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130776A1-F620-4732-BAE8-B20B916F6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946811"/>
              </p:ext>
            </p:extLst>
          </p:nvPr>
        </p:nvGraphicFramePr>
        <p:xfrm>
          <a:off x="2032000" y="5127519"/>
          <a:ext cx="8128000" cy="1332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08663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61976696"/>
                    </a:ext>
                  </a:extLst>
                </a:gridCol>
              </a:tblGrid>
              <a:tr h="44430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ユーザーネーム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パスワード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281850"/>
                  </a:ext>
                </a:extLst>
              </a:tr>
              <a:tr h="4443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user1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p@ss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482888"/>
                  </a:ext>
                </a:extLst>
              </a:tr>
              <a:tr h="4443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user2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p@ss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036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219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3F69AE1-47B2-4BC5-6794-10DA0C958F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02" b="27072"/>
          <a:stretch/>
        </p:blipFill>
        <p:spPr>
          <a:xfrm>
            <a:off x="2075955" y="554228"/>
            <a:ext cx="6630703" cy="4665842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DB7B2B-061B-6EC4-A175-08EF0607A635}"/>
              </a:ext>
            </a:extLst>
          </p:cNvPr>
          <p:cNvSpPr txBox="1"/>
          <p:nvPr/>
        </p:nvSpPr>
        <p:spPr>
          <a:xfrm>
            <a:off x="2075955" y="5536096"/>
            <a:ext cx="10378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この画面が表示されたらログイン成功です。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ゲームをお楽しみください。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437822726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189</TotalTime>
  <Words>521</Words>
  <Application>Microsoft Office PowerPoint</Application>
  <PresentationFormat>ワイド画面</PresentationFormat>
  <Paragraphs>48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BIZ UDPゴシック</vt:lpstr>
      <vt:lpstr>Arial</vt:lpstr>
      <vt:lpstr>Century Gothic</vt:lpstr>
      <vt:lpstr>Wingdings 3</vt:lpstr>
      <vt:lpstr>ウィスプ</vt:lpstr>
      <vt:lpstr>hogemon セットアップマニュアル ユーザマニュアル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hogemon セットアップマニュアル</dc:title>
  <dc:creator>ikura7285@outlook.jp</dc:creator>
  <cp:lastModifiedBy>吉田　俊輝</cp:lastModifiedBy>
  <cp:revision>7</cp:revision>
  <dcterms:created xsi:type="dcterms:W3CDTF">2023-01-15T14:28:56Z</dcterms:created>
  <dcterms:modified xsi:type="dcterms:W3CDTF">2023-01-16T07:28:14Z</dcterms:modified>
</cp:coreProperties>
</file>