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56" r:id="rId3"/>
    <p:sldId id="260" r:id="rId4"/>
    <p:sldId id="257" r:id="rId5"/>
    <p:sldId id="263" r:id="rId6"/>
    <p:sldId id="264" r:id="rId7"/>
    <p:sldId id="267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78" r:id="rId16"/>
    <p:sldId id="277" r:id="rId17"/>
    <p:sldId id="279" r:id="rId18"/>
    <p:sldId id="280" r:id="rId19"/>
    <p:sldId id="281" r:id="rId20"/>
    <p:sldId id="283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94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59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90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2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8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1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1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1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0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sdev22@150.89.233.2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e1b20111/hegemon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86278-227C-BF54-192F-62263FBF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163019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br>
              <a:rPr kumimoji="1"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セットアップマニュアル</a:t>
            </a:r>
            <a:br>
              <a:rPr kumimoji="1"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ユーザマニュアル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119C4-B0F0-F56D-7AE4-1B246742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362" y="4101518"/>
            <a:ext cx="3427275" cy="11262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チーム２</a:t>
            </a:r>
          </a:p>
        </p:txBody>
      </p:sp>
    </p:spTree>
    <p:extLst>
      <p:ext uri="{BB962C8B-B14F-4D97-AF65-F5344CB8AC3E}">
        <p14:creationId xmlns:p14="http://schemas.microsoft.com/office/powerpoint/2010/main" val="201581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3F69AE1-47B2-4BC5-6794-10DA0C95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6895767" cy="588192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5536096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この画面が表示されたらログイン成功です。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ゲームをお楽しみください。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43782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60BEB1C-2CE5-AD8C-7EFF-023E8BDE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804009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940458" y="3637771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戦闘をクリックすると、モンスター選択画面が表示されます。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１～３のどれかを選び、詳細表示をクリックすることで、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エントリーが完了します。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51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EB71E4-B4E1-77F3-3DF0-6160B9D26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2" y="0"/>
            <a:ext cx="6492115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3027136" y="4976240"/>
            <a:ext cx="546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対戦相手がまだ来ていない場合は、対戦相手を選びます。</a:t>
            </a:r>
          </a:p>
        </p:txBody>
      </p:sp>
    </p:spTree>
    <p:extLst>
      <p:ext uri="{BB962C8B-B14F-4D97-AF65-F5344CB8AC3E}">
        <p14:creationId xmlns:p14="http://schemas.microsoft.com/office/powerpoint/2010/main" val="76754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AB845D-46D5-0CD9-B7C1-B18A2C39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2" y="0"/>
            <a:ext cx="6492115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510302" y="4711197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対戦相手がまだ来ていない場合は、この画面が表示されます。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48577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251345" y="593707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対戦申請がすでに来ている場合も同様に、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モンスターを選択したら詳細表示をクリックしてください。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554F8F-14EB-CA2C-126B-9D4B945B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3" y="0"/>
            <a:ext cx="5664182" cy="5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88757C-359C-2D30-B553-A90736C02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6829506" cy="582540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291102" y="4167858"/>
            <a:ext cx="10378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戦闘画面では、手持ちモンスター名と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、攻撃力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(ATK)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、防御力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(DEF)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と４つのスキルが表示されています。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スキル名をクリックすることで、相手にダメージを与えることができ、先行と後攻で交互にダメージを与えあいます。</a:t>
            </a:r>
          </a:p>
        </p:txBody>
      </p:sp>
    </p:spTree>
    <p:extLst>
      <p:ext uri="{BB962C8B-B14F-4D97-AF65-F5344CB8AC3E}">
        <p14:creationId xmlns:p14="http://schemas.microsoft.com/office/powerpoint/2010/main" val="350239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2AF0AE-FA66-A785-73AD-6889F8F4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014745" cy="598340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4326884"/>
            <a:ext cx="906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攻撃ごとにダメージ履歴が表示されます。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2708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9096B9-21E2-FF8D-E54B-5E9B919B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3" y="0"/>
            <a:ext cx="5664182" cy="598340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715171" y="4446154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相手の手を待っている間はこのような画面になります。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64799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31D6C9-62A0-C40E-98BC-7DAFFB79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6882515" cy="587061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3743789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どちらかのモンスターの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がなくなると、勝敗が表示されます。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この画面になったら、メニューに戻るをクリックしましょう。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184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モンスター一覧と試合結果について説明をします。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A6FB3D-C143-227D-FDAB-1C058126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14674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0E6B434-85E2-E5FC-978B-7173CDC97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65" b="64487"/>
          <a:stretch/>
        </p:blipFill>
        <p:spPr>
          <a:xfrm>
            <a:off x="291548" y="492793"/>
            <a:ext cx="10651807" cy="37346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3C955B-9E16-75FC-EE70-60474D32FFD1}"/>
              </a:ext>
            </a:extLst>
          </p:cNvPr>
          <p:cNvSpPr txBox="1"/>
          <p:nvPr/>
        </p:nvSpPr>
        <p:spPr>
          <a:xfrm>
            <a:off x="2302849" y="4227443"/>
            <a:ext cx="80073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を起動し、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ssh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isdev22@150.89.233.202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パスワードを求められるので、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isDev22?202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と入力します。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2A6D2A6-728D-E6D0-22B5-F0E4670CE37E}"/>
              </a:ext>
            </a:extLst>
          </p:cNvPr>
          <p:cNvSpPr/>
          <p:nvPr/>
        </p:nvSpPr>
        <p:spPr>
          <a:xfrm rot="15686175">
            <a:off x="3144817" y="2550190"/>
            <a:ext cx="1701614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6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モンスター一覧には、モンスターの詳細情報が表示されています。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AEAC47-C61A-234A-2825-A8A8F2C04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014745" cy="5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70615" y="590389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試合結果には、画像のように戦ったモンスター名と、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試合の結果が表示されています。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62D892-94F2-D753-26F8-6EDDE552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014745" cy="5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682580" y="2736502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お疲れさまでした。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ユーザマニュアルは以上です。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それではゲームを楽しんでください。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615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41891A-DE04-7994-2018-1BDFBC18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-22893"/>
            <a:ext cx="9703093" cy="5171195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BD3C999F-3549-06DA-1360-DA263454E37E}"/>
              </a:ext>
            </a:extLst>
          </p:cNvPr>
          <p:cNvSpPr/>
          <p:nvPr/>
        </p:nvSpPr>
        <p:spPr>
          <a:xfrm rot="14096305">
            <a:off x="7568991" y="4189387"/>
            <a:ext cx="121058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4D47ED-20A3-D098-D3FC-C60EFF9AE7DB}"/>
              </a:ext>
            </a:extLst>
          </p:cNvPr>
          <p:cNvSpPr txBox="1"/>
          <p:nvPr/>
        </p:nvSpPr>
        <p:spPr>
          <a:xfrm>
            <a:off x="1529640" y="5141508"/>
            <a:ext cx="9132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Github.com/com/e1b20111/hegemon</a:t>
            </a: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code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ssh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を取得します。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git@github.com:e1b20111/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hegemon.git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1206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145673" y="4837042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に戻り、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git clone 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と入力した後に先ほどの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ssh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を右クリックで貼り付け、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Enter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を押します。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4C0044-1CD0-0D12-E661-5A90738A3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951671" y="266700"/>
            <a:ext cx="10572424" cy="3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3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B2A674A-2155-DC6F-2EC7-A10B67F4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60" y="266700"/>
            <a:ext cx="8115300" cy="31623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813578" y="4764327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を開き、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と入力した後、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ｂ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ash ./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gradlew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と入力します。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39CBA58-904F-0A8F-A94F-0C598A2FE144}"/>
              </a:ext>
            </a:extLst>
          </p:cNvPr>
          <p:cNvSpPr/>
          <p:nvPr/>
        </p:nvSpPr>
        <p:spPr>
          <a:xfrm rot="15057564">
            <a:off x="5160891" y="3422351"/>
            <a:ext cx="1331280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0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44D7386-4BE5-4FF9-7BF2-91CD207CA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74"/>
            <a:ext cx="10230678" cy="53466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416012" y="577149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画像のように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80%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と表示されれば成功です。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ゲーム中は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を起動したままにしてください。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0B12BA8-3DF1-9C4B-CBCD-7F318A4F3429}"/>
              </a:ext>
            </a:extLst>
          </p:cNvPr>
          <p:cNvSpPr/>
          <p:nvPr/>
        </p:nvSpPr>
        <p:spPr>
          <a:xfrm rot="11145170">
            <a:off x="2732976" y="4926403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32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813578" y="2087388"/>
            <a:ext cx="1037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セットアップお疲れさまでした。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続いてユーザマニュアルに移ります。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Chrome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localhost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と入力し、アクセスしてください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0BB2CA-BB22-6906-58D7-092A3A4BF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39" y="0"/>
            <a:ext cx="6800335" cy="58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1E74DE-D179-19AD-7E20-581A505EC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2" y="0"/>
            <a:ext cx="6893780" cy="573819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314494" y="5208106"/>
            <a:ext cx="7044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ログインページが表示されるので、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ユーザーネームを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user1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もしくは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user2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パスワードを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p@ss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8521979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443</Words>
  <Application>Microsoft Office PowerPoint</Application>
  <PresentationFormat>ワイド画面</PresentationFormat>
  <Paragraphs>45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BIZ UDPゴシック</vt:lpstr>
      <vt:lpstr>Arial</vt:lpstr>
      <vt:lpstr>Century Gothic</vt:lpstr>
      <vt:lpstr>Wingdings 3</vt:lpstr>
      <vt:lpstr>ウィスプ</vt:lpstr>
      <vt:lpstr>hogemon セットアップマニュアル ユーザマニュアル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hogemon セットアップマニュアル</dc:title>
  <dc:creator>ikura7285@outlook.jp</dc:creator>
  <cp:lastModifiedBy>ikura7285@outlook.jp</cp:lastModifiedBy>
  <cp:revision>4</cp:revision>
  <dcterms:created xsi:type="dcterms:W3CDTF">2023-01-15T14:28:56Z</dcterms:created>
  <dcterms:modified xsi:type="dcterms:W3CDTF">2023-01-16T06:13:09Z</dcterms:modified>
</cp:coreProperties>
</file>