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acc99341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acc99341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18df5e6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18df5e6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18df5e69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18df5e69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18df5e69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18df5e69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18df5e69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18df5e69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18df5e69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d18df5e69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d367d64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d367d64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d367d64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d367d64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d367d648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d367d648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a867d311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a867d311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a867d311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a867d311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a867d311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a867d311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a867d311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a867d311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acc99341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acc99341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卒業研究案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北本 健阿樹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600" y="0"/>
            <a:ext cx="3996650" cy="30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00" y="3272750"/>
            <a:ext cx="566737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/>
          <p:nvPr/>
        </p:nvSpPr>
        <p:spPr>
          <a:xfrm>
            <a:off x="386125" y="1114675"/>
            <a:ext cx="8327100" cy="370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/>
          <p:nvPr/>
        </p:nvSpPr>
        <p:spPr>
          <a:xfrm>
            <a:off x="2608175" y="1806800"/>
            <a:ext cx="4029000" cy="205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2848775" y="2236600"/>
            <a:ext cx="35478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リポジトリパスを指定してください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8" name="Google Shape;128;p23"/>
          <p:cNvSpPr/>
          <p:nvPr/>
        </p:nvSpPr>
        <p:spPr>
          <a:xfrm>
            <a:off x="2819475" y="2987025"/>
            <a:ext cx="3060000" cy="26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6017725" y="2968875"/>
            <a:ext cx="495300" cy="306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chemeClr val="dk2"/>
                </a:solidFill>
              </a:rPr>
              <a:t>開く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233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画面設計（コミットグラフ描画アプリ）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233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画面設計（</a:t>
            </a:r>
            <a:r>
              <a:rPr lang="ja"/>
              <a:t>コミットグラフ描画アプリ）</a:t>
            </a: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415275" y="1114675"/>
            <a:ext cx="8298000" cy="370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25" y="1979117"/>
            <a:ext cx="7523225" cy="19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画面設計(</a:t>
            </a:r>
            <a:r>
              <a:rPr lang="ja"/>
              <a:t>ターミナル側）</a:t>
            </a:r>
            <a:endParaRPr/>
          </a:p>
        </p:txBody>
      </p:sp>
      <p:sp>
        <p:nvSpPr>
          <p:cNvPr id="143" name="Google Shape;143;p25"/>
          <p:cNvSpPr/>
          <p:nvPr/>
        </p:nvSpPr>
        <p:spPr>
          <a:xfrm>
            <a:off x="386125" y="3249300"/>
            <a:ext cx="8327100" cy="1559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386125" y="3183775"/>
            <a:ext cx="15738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00FF00"/>
                </a:solidFill>
              </a:rPr>
              <a:t>WebTerm&gt;</a:t>
            </a:r>
            <a:endParaRPr sz="1200">
              <a:solidFill>
                <a:srgbClr val="00FF00"/>
              </a:solidFill>
            </a:endParaRPr>
          </a:p>
        </p:txBody>
      </p:sp>
      <p:sp>
        <p:nvSpPr>
          <p:cNvPr id="145" name="Google Shape;145;p25"/>
          <p:cNvSpPr/>
          <p:nvPr/>
        </p:nvSpPr>
        <p:spPr>
          <a:xfrm>
            <a:off x="386250" y="1019950"/>
            <a:ext cx="8327100" cy="22293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6637000" y="1114675"/>
            <a:ext cx="1938000" cy="44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ファイラーを起動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7" name="Google Shape;147;p25"/>
          <p:cNvSpPr/>
          <p:nvPr/>
        </p:nvSpPr>
        <p:spPr>
          <a:xfrm>
            <a:off x="7729825" y="1733950"/>
            <a:ext cx="765300" cy="29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保存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画面設計(ターミナル側）</a:t>
            </a:r>
            <a:endParaRPr/>
          </a:p>
        </p:txBody>
      </p:sp>
      <p:sp>
        <p:nvSpPr>
          <p:cNvPr id="153" name="Google Shape;153;p26"/>
          <p:cNvSpPr/>
          <p:nvPr/>
        </p:nvSpPr>
        <p:spPr>
          <a:xfrm>
            <a:off x="386125" y="3249300"/>
            <a:ext cx="8327100" cy="1559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6"/>
          <p:cNvSpPr txBox="1"/>
          <p:nvPr/>
        </p:nvSpPr>
        <p:spPr>
          <a:xfrm>
            <a:off x="386125" y="3183775"/>
            <a:ext cx="15738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00FF00"/>
                </a:solidFill>
              </a:rPr>
              <a:t>WebTerm&gt;</a:t>
            </a:r>
            <a:endParaRPr sz="1200">
              <a:solidFill>
                <a:srgbClr val="00FF00"/>
              </a:solidFill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386250" y="1019950"/>
            <a:ext cx="8327100" cy="22293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 txBox="1"/>
          <p:nvPr/>
        </p:nvSpPr>
        <p:spPr>
          <a:xfrm>
            <a:off x="6637000" y="1114675"/>
            <a:ext cx="1938000" cy="44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ファイラーを起動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763" y="1344500"/>
            <a:ext cx="5358474" cy="30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/>
          <p:nvPr/>
        </p:nvSpPr>
        <p:spPr>
          <a:xfrm>
            <a:off x="7729825" y="1733950"/>
            <a:ext cx="765300" cy="29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保存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画面設計(ターミナル側）</a:t>
            </a:r>
            <a:endParaRPr/>
          </a:p>
        </p:txBody>
      </p:sp>
      <p:sp>
        <p:nvSpPr>
          <p:cNvPr id="164" name="Google Shape;164;p27"/>
          <p:cNvSpPr/>
          <p:nvPr/>
        </p:nvSpPr>
        <p:spPr>
          <a:xfrm>
            <a:off x="386125" y="3249300"/>
            <a:ext cx="8327100" cy="1559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7"/>
          <p:cNvSpPr txBox="1"/>
          <p:nvPr/>
        </p:nvSpPr>
        <p:spPr>
          <a:xfrm>
            <a:off x="386125" y="3183775"/>
            <a:ext cx="15738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00FF00"/>
                </a:solidFill>
              </a:rPr>
              <a:t>WebTerm&gt;</a:t>
            </a:r>
            <a:endParaRPr sz="1200">
              <a:solidFill>
                <a:srgbClr val="00FF00"/>
              </a:solidFill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386250" y="1019950"/>
            <a:ext cx="8327100" cy="22293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67" name="Google Shape;167;p27"/>
          <p:cNvSpPr txBox="1"/>
          <p:nvPr/>
        </p:nvSpPr>
        <p:spPr>
          <a:xfrm>
            <a:off x="6637000" y="1114675"/>
            <a:ext cx="1938000" cy="44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ファイラーを起動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444425" y="1049100"/>
            <a:ext cx="23313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ja" sz="6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ja" sz="650">
                <a:solidFill>
                  <a:srgbClr val="A8FF6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650">
              <a:solidFill>
                <a:srgbClr val="B5B3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ja" sz="6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ja" sz="650">
                <a:solidFill>
                  <a:srgbClr val="A8FF6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stdlib.h</a:t>
            </a: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650">
              <a:solidFill>
                <a:srgbClr val="B5B3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ja" sz="6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ja" sz="650">
                <a:solidFill>
                  <a:srgbClr val="A8FF6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string.h</a:t>
            </a: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650">
              <a:solidFill>
                <a:srgbClr val="B5B3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ja" sz="6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ja" sz="650">
                <a:solidFill>
                  <a:srgbClr val="A8FF6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unistd.h</a:t>
            </a: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650">
              <a:solidFill>
                <a:srgbClr val="B5B3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ja" sz="6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ja" sz="650">
                <a:solidFill>
                  <a:srgbClr val="A8FF6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sys/wait.h</a:t>
            </a: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650">
              <a:solidFill>
                <a:srgbClr val="B5B3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ja" sz="6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ja" sz="650">
                <a:solidFill>
                  <a:srgbClr val="A8FF6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ncurses.h</a:t>
            </a: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650">
              <a:solidFill>
                <a:srgbClr val="B5B3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ja" sz="6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ja" sz="650">
                <a:solidFill>
                  <a:srgbClr val="A8FF6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form.h</a:t>
            </a: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650">
              <a:solidFill>
                <a:srgbClr val="B5B3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">
              <a:solidFill>
                <a:srgbClr val="DDDDDD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650">
                <a:solidFill>
                  <a:srgbClr val="FF73F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ja" sz="650">
                <a:solidFill>
                  <a:srgbClr val="DDDDD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650">
                <a:solidFill>
                  <a:srgbClr val="96CB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bdash_cd</a:t>
            </a: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ja" sz="650">
                <a:solidFill>
                  <a:srgbClr val="FF73F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ja" sz="650">
                <a:solidFill>
                  <a:srgbClr val="DDDDD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ja" sz="650">
                <a:solidFill>
                  <a:srgbClr val="E9C06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650">
              <a:solidFill>
                <a:srgbClr val="B5B3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650">
                <a:solidFill>
                  <a:srgbClr val="FF73F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ja" sz="650">
                <a:solidFill>
                  <a:srgbClr val="DDDDD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650">
                <a:solidFill>
                  <a:srgbClr val="96CB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bdash_help</a:t>
            </a: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ja" sz="650">
                <a:solidFill>
                  <a:srgbClr val="FF73F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ja" sz="650">
                <a:solidFill>
                  <a:srgbClr val="DDDDD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ja" sz="650">
                <a:solidFill>
                  <a:srgbClr val="E9C06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650">
              <a:solidFill>
                <a:srgbClr val="B5B3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650">
                <a:solidFill>
                  <a:srgbClr val="FF73F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ja" sz="650">
                <a:solidFill>
                  <a:srgbClr val="DDDDD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650">
                <a:solidFill>
                  <a:srgbClr val="96CB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bdash_exit</a:t>
            </a: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ja" sz="650">
                <a:solidFill>
                  <a:srgbClr val="FF73F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ja" sz="650">
                <a:solidFill>
                  <a:srgbClr val="DDDDD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ja" sz="650">
                <a:solidFill>
                  <a:srgbClr val="E9C062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650">
              <a:solidFill>
                <a:srgbClr val="B5B3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">
              <a:solidFill>
                <a:srgbClr val="DDDDDD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6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lang="ja" sz="650">
                <a:solidFill>
                  <a:srgbClr val="DDDDD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ja" sz="650">
                <a:solidFill>
                  <a:srgbClr val="FF6C6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50">
              <a:solidFill>
                <a:srgbClr val="B5B3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6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lang="ja" sz="650">
                <a:solidFill>
                  <a:srgbClr val="DDDDD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ja" sz="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ja" sz="650">
                <a:solidFill>
                  <a:srgbClr val="FF6C6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ja" sz="650">
                <a:solidFill>
                  <a:srgbClr val="B5B3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50">
              <a:solidFill>
                <a:srgbClr val="B5B3A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">
              <a:solidFill>
                <a:srgbClr val="DDDDDD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">
              <a:solidFill>
                <a:srgbClr val="DDDDDD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729825" y="1733950"/>
            <a:ext cx="765300" cy="29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保存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現在考えているテーマ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Gitの</a:t>
            </a:r>
            <a:r>
              <a:rPr lang="ja"/>
              <a:t>学習支援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Linuxコマンド学習支援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カオスエンジニアリング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上記項目の混合テーマ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現在取り組んでいること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ja">
                <a:solidFill>
                  <a:srgbClr val="FF0000"/>
                </a:solidFill>
              </a:rPr>
              <a:t>サーバサイドでLinuxを動作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ja">
                <a:solidFill>
                  <a:srgbClr val="FF0000"/>
                </a:solidFill>
              </a:rPr>
              <a:t>クライアントサイドでWebアプリとしてLinuxを操作できるターミナル実装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特定のローカルリポジトリのコミットグラフの可視化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ターミナルでのテキストファイル編集機能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5172650" y="4181800"/>
            <a:ext cx="37155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800" u="sng">
                <a:solidFill>
                  <a:schemeClr val="dk2"/>
                </a:solidFill>
              </a:rPr>
              <a:t>※赤字は実装済み</a:t>
            </a:r>
            <a:endParaRPr b="1" sz="1800"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これから実装したい機能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ターミナルにファイラを追加（vscodeでいうエクスプローラー）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Gitリポジトリを破壊するBot（リモートリポジトリ）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現在困っていること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174900" y="1017725"/>
            <a:ext cx="86574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マージコミットがブランチ名を持たないため，マージコミットを親とするコミットが表現できない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　　　↑</a:t>
            </a:r>
            <a:r>
              <a:rPr lang="ja">
                <a:solidFill>
                  <a:srgbClr val="FF0000"/>
                </a:solidFill>
              </a:rPr>
              <a:t>これの解決にものすごく時間がかかっている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コミットの親を指定できない　→　今週解決済み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81" name="Google Shape;81;p17"/>
          <p:cNvCxnSpPr/>
          <p:nvPr/>
        </p:nvCxnSpPr>
        <p:spPr>
          <a:xfrm>
            <a:off x="670250" y="2498900"/>
            <a:ext cx="273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5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現在困っていること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72475"/>
            <a:ext cx="804545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1847000" y="4485450"/>
            <a:ext cx="5913000" cy="46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git log –all を実行し，マージコミットの周辺を抜き出したもの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276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現在困っていること</a:t>
            </a: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1879625" y="4626825"/>
            <a:ext cx="6281100" cy="46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git reflog –all を実行し</a:t>
            </a:r>
            <a:r>
              <a:rPr lang="ja" sz="1800">
                <a:solidFill>
                  <a:schemeClr val="dk2"/>
                </a:solidFill>
              </a:rPr>
              <a:t>一部</a:t>
            </a:r>
            <a:r>
              <a:rPr lang="ja" sz="1800">
                <a:solidFill>
                  <a:schemeClr val="dk2"/>
                </a:solidFill>
              </a:rPr>
              <a:t>を抜き出したもの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325" y="1001975"/>
            <a:ext cx="7602856" cy="351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276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現在困っていること</a:t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1478900" y="2069650"/>
            <a:ext cx="5944800" cy="46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git name-rev - -name-only でコミットハッシュから親を特定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1550"/>
            <a:ext cx="8839201" cy="102721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/>
          <p:nvPr/>
        </p:nvSpPr>
        <p:spPr>
          <a:xfrm>
            <a:off x="4145300" y="2682250"/>
            <a:ext cx="612000" cy="461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2267725" y="3251125"/>
            <a:ext cx="4440000" cy="46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マージコミットだと，正しい親が特定できない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267975" y="270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試したこと</a:t>
            </a: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1940325" y="1017725"/>
            <a:ext cx="4806000" cy="461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特定のコミットの親がマージコミットだった場合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2296125" y="2211775"/>
            <a:ext cx="4327500" cy="49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800">
                <a:solidFill>
                  <a:schemeClr val="dk2"/>
                </a:solidFill>
              </a:rPr>
              <a:t>マージコミットの親のブランチ名を特定する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2" name="Google Shape;112;p21"/>
          <p:cNvSpPr/>
          <p:nvPr/>
        </p:nvSpPr>
        <p:spPr>
          <a:xfrm>
            <a:off x="4094300" y="1614750"/>
            <a:ext cx="612000" cy="461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4094300" y="3063950"/>
            <a:ext cx="612000" cy="461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1210275" y="3882525"/>
            <a:ext cx="6636000" cy="49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マージコミットは親を2つ以上持つので，当然親が1つに定まらない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