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18df5e69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18df5e69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7d64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7d6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d367d6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d367d6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d367d64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d367d64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d6c2b8e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d6c2b8e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8df5e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18df5e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18df5e6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18df5e6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18df5e6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18df5e6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18df5e6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18df5e6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卒業研究案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北本 健阿樹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画面設計(ターミナル側）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86125" y="3249300"/>
            <a:ext cx="8327100" cy="155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86125" y="3183775"/>
            <a:ext cx="1573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FF00"/>
                </a:solidFill>
              </a:rPr>
              <a:t>WebTerm&gt;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386250" y="1019950"/>
            <a:ext cx="8327100" cy="2229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7" name="Google Shape;127;p22"/>
          <p:cNvSpPr txBox="1"/>
          <p:nvPr/>
        </p:nvSpPr>
        <p:spPr>
          <a:xfrm>
            <a:off x="6637000" y="1114675"/>
            <a:ext cx="1938000" cy="44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ファイラーを起動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44425" y="1049100"/>
            <a:ext cx="23313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sys/wait.h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ncurses.h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DDDD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96CB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bdash_cd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ja" sz="650">
                <a:solidFill>
                  <a:srgbClr val="E9C06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96CB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bdash_help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ja" sz="650">
                <a:solidFill>
                  <a:srgbClr val="E9C06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96CB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bdash_exit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ja" sz="650">
                <a:solidFill>
                  <a:srgbClr val="E9C06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DDDD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ja" sz="650">
                <a:solidFill>
                  <a:srgbClr val="FF6C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ja" sz="650">
                <a:solidFill>
                  <a:srgbClr val="FF6C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DDDD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DDDD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7729825" y="1733950"/>
            <a:ext cx="765300" cy="2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現在考えているテーマ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Gitの</a:t>
            </a:r>
            <a:r>
              <a:rPr lang="ja"/>
              <a:t>学習支援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Linuxコマンド学習支援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カオスエンジニアリング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上記項目の混合テーマ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現在取り組んでいること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ja">
                <a:solidFill>
                  <a:srgbClr val="FF0000"/>
                </a:solidFill>
              </a:rPr>
              <a:t>サーバサイドでLinuxを動作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ja">
                <a:solidFill>
                  <a:srgbClr val="FF0000"/>
                </a:solidFill>
              </a:rPr>
              <a:t>クライアントサイドでWebアプリとしてLinuxを操作できるターミナル実装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特定のローカルリポジトリのコミットグラフの可視化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ターミナルでのテキストファイル編集機能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172650" y="4181800"/>
            <a:ext cx="37155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 u="sng">
                <a:solidFill>
                  <a:schemeClr val="dk2"/>
                </a:solidFill>
              </a:rPr>
              <a:t>※赤字は実装済み</a:t>
            </a:r>
            <a:endParaRPr b="1"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これから実装したい機能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ターミナルにファイラを追加（vscodeでいうエクスプローラー）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Gitリポジトリを破壊するBot（リモートリポジトリ）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現在困っていること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コミットグラフ描画のマージ描画をうまく実装できない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　git logコマンドからコミット情報を得ているが，マージ情報の扱いが難しい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　現在git reflogを使った方法を検討中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86125" y="1114675"/>
            <a:ext cx="8327100" cy="370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2608175" y="1806800"/>
            <a:ext cx="4029000" cy="20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848775" y="2236600"/>
            <a:ext cx="3547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リポジトリパスを指定してください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2819475" y="2987025"/>
            <a:ext cx="3060000" cy="2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6017725" y="2968875"/>
            <a:ext cx="495300" cy="306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開く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3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画面設計（コミットグラフ描画アプリ）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3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画面設計（</a:t>
            </a:r>
            <a:r>
              <a:rPr lang="ja"/>
              <a:t>コミットグラフ描画アプリ）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415275" y="1114675"/>
            <a:ext cx="8298000" cy="370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" y="1979117"/>
            <a:ext cx="7523225" cy="19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画面設計(</a:t>
            </a:r>
            <a:r>
              <a:rPr lang="ja"/>
              <a:t>ターミナル側）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86125" y="3249300"/>
            <a:ext cx="8327100" cy="155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86125" y="3183775"/>
            <a:ext cx="1573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FF00"/>
                </a:solidFill>
              </a:rPr>
              <a:t>WebTerm&gt;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386250" y="1019950"/>
            <a:ext cx="8327100" cy="2229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6637000" y="1114675"/>
            <a:ext cx="1938000" cy="44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ファイラーを起動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729825" y="1733950"/>
            <a:ext cx="765300" cy="2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保存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画面設計(ターミナル側）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386125" y="3249300"/>
            <a:ext cx="8327100" cy="155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86125" y="3183775"/>
            <a:ext cx="1573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FF00"/>
                </a:solidFill>
              </a:rPr>
              <a:t>WebTerm&gt;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86250" y="1019950"/>
            <a:ext cx="8327100" cy="2229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6637000" y="1114675"/>
            <a:ext cx="1938000" cy="44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ファイラーを起動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63" y="1344500"/>
            <a:ext cx="5358474" cy="30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7729825" y="1733950"/>
            <a:ext cx="765300" cy="2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