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70" r:id="rId7"/>
    <p:sldId id="271" r:id="rId8"/>
    <p:sldId id="272" r:id="rId9"/>
    <p:sldId id="273" r:id="rId10"/>
    <p:sldId id="274" r:id="rId11"/>
    <p:sldId id="27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0F4AA-CFD9-5148-1062-227FF564B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5AC191-FB27-829C-83CD-84D71A119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30B68E-E5BA-9C5F-55FA-2464D1EA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3C84-6FAC-4049-B635-16A0802003E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E14AD8-9D59-B49B-4D94-65A4D38B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103AF6-8004-9414-D1FA-2430F0E8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23915-4C6B-46E6-B33F-FFEA61621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11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CC572C-30A4-5D22-6D4C-58D0C63C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91247B-E1C3-DE85-730B-27829AAC2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531C4D-06AB-1E44-C6E7-C931A17A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3C84-6FAC-4049-B635-16A0802003E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B2A767-F14E-BD55-7529-C23D6D3D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FFEE6D-2F46-D939-FA85-267BE8E5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23915-4C6B-46E6-B33F-FFEA61621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97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2268E7-8DCE-6BC6-2ED1-002300774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E1E0E7-C070-0592-CF16-56941A6AF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0F6662-578A-15C7-5C29-4FCA893D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3C84-6FAC-4049-B635-16A0802003E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653502-DBB8-54AB-2C46-4270F740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CD5C31-6FB3-165B-86CC-19F3B2DE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23915-4C6B-46E6-B33F-FFEA61621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11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C4A3D-7E37-E97D-B275-F7AFCBAB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ACE60B-A1CE-DD0F-82CD-C894575F9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F706A7-9D0F-E669-90AD-A30E5D43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3C84-6FAC-4049-B635-16A0802003E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3B7FF9-0811-6E29-513B-0AE7A7E9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AEF716-33EF-9850-DFAF-FBDC2A19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23915-4C6B-46E6-B33F-FFEA61621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02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C5E33-3BF4-972F-AC50-9071C98E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935FD7-B09C-9439-E85E-D3D157EAE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6E9F18-F0FC-7966-5001-FBA01940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3C84-6FAC-4049-B635-16A0802003E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ABB33A-3AD8-561C-5B5F-4A69923C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18E6A9-A019-F9DD-E7D9-C0DAC649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23915-4C6B-46E6-B33F-FFEA61621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88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AA141A-A3B1-2735-22B6-8037D87C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B2D7A5-342C-A7AF-0475-526528971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173598-A106-035A-134F-2218FC10B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192E53-ABF0-50DE-6D7F-E3D3B3B7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3C84-6FAC-4049-B635-16A0802003E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52EF07-FCEA-2304-8BFF-41864604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AEE823-45E3-81AE-F68A-0593C4DA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23915-4C6B-46E6-B33F-FFEA61621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62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8914A-8393-DCF0-39C2-3A0F9BE72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E348B8-BF78-FAFF-8D5D-E4D7DAD78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74C4C0-4BF9-0D14-B190-0713F7E85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3F04A9E-1944-C299-2768-C58899C2F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8A3861F-7E97-0FC1-368F-7197A1C51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6939955-C559-F41C-0BE5-6A40794B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3C84-6FAC-4049-B635-16A0802003E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5B0CA0C-F30C-FF68-0AF3-A079930C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7632F8-9241-9B29-9ADE-CE2AE667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23915-4C6B-46E6-B33F-FFEA61621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79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8978A2-B470-DC0F-7837-81D4752B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94C1C9-8CFF-A668-D209-A0B70EB8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3C84-6FAC-4049-B635-16A0802003E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10A4E3D-EF57-A06A-6E1B-FB1B215F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A556A8-8E13-8389-646A-8683D51A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23915-4C6B-46E6-B33F-FFEA61621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81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F3FB4B-2EA8-2719-0834-F0DD981F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3C84-6FAC-4049-B635-16A0802003E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9327E88-C800-2132-EF68-C95C0EE2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D655BD-D19D-5526-DF15-69272D84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23915-4C6B-46E6-B33F-FFEA61621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89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DE2A81-0A66-F4E4-5BF5-37E6D1A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F032F9-D03D-F5E4-D989-C9A261DE5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A158CD-8152-58F7-D3C0-498FFC17F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668D9C-9380-8C97-ED48-6BA9E35E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3C84-6FAC-4049-B635-16A0802003E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285177-2687-3B00-487C-4741D354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171FFA-065F-ECDE-7759-BFDF0E46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23915-4C6B-46E6-B33F-FFEA61621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38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E3BEC-0232-8520-B9A3-BB95B715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569544B-168D-BB20-9077-1D7D65613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C6F16D-61B6-4897-9203-0DDC3C039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441A10-F196-26A0-E4E7-96F63468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3C84-6FAC-4049-B635-16A0802003E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5D49FB-352C-36DB-39C6-2DCD1C21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52F7C5-C749-765B-BDAA-28B51358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23915-4C6B-46E6-B33F-FFEA61621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25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929DC79-BC41-71F7-52EC-30263755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923DA8-0717-7606-5C1F-48AC156DA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6B8380-B794-89A7-2969-16A1B3DF3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183C84-6FAC-4049-B635-16A0802003E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D90EF5-F203-62BC-11BB-B1BFC45D2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1F5A6C-27AD-2C91-2B69-7CF824A25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623915-4C6B-46E6-B33F-FFEA61621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48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2A7F1-275C-34D1-BF10-EDC7744C43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卒研案改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84CC88-664A-9899-1852-D803E4F39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北本 健阿樹</a:t>
            </a:r>
          </a:p>
        </p:txBody>
      </p:sp>
    </p:spTree>
    <p:extLst>
      <p:ext uri="{BB962C8B-B14F-4D97-AF65-F5344CB8AC3E}">
        <p14:creationId xmlns:p14="http://schemas.microsoft.com/office/powerpoint/2010/main" val="1174266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F9681B-F78B-2107-E560-D8C01441447E}"/>
              </a:ext>
            </a:extLst>
          </p:cNvPr>
          <p:cNvSpPr txBox="1"/>
          <p:nvPr/>
        </p:nvSpPr>
        <p:spPr>
          <a:xfrm>
            <a:off x="374072" y="340530"/>
            <a:ext cx="5899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⑨インポスター勝利画面</a:t>
            </a:r>
            <a:endParaRPr kumimoji="1" lang="ja-JP" altLang="en-US" sz="3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E8F1C6-52D1-91B6-25FA-E767A9151F9C}"/>
              </a:ext>
            </a:extLst>
          </p:cNvPr>
          <p:cNvSpPr txBox="1"/>
          <p:nvPr/>
        </p:nvSpPr>
        <p:spPr>
          <a:xfrm>
            <a:off x="904009" y="1433945"/>
            <a:ext cx="10276609" cy="47798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71BDBB-8666-F36D-8FF7-920B5765A80A}"/>
              </a:ext>
            </a:extLst>
          </p:cNvPr>
          <p:cNvSpPr txBox="1"/>
          <p:nvPr/>
        </p:nvSpPr>
        <p:spPr>
          <a:xfrm>
            <a:off x="1011382" y="3568704"/>
            <a:ext cx="2341416" cy="245188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A509D0-4EFD-7CE9-0178-8C9562C6144A}"/>
              </a:ext>
            </a:extLst>
          </p:cNvPr>
          <p:cNvSpPr txBox="1"/>
          <p:nvPr/>
        </p:nvSpPr>
        <p:spPr>
          <a:xfrm>
            <a:off x="1011382" y="356870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prompt</a:t>
            </a:r>
            <a:r>
              <a:rPr lang="ja-JP" altLang="en-US" b="1" dirty="0">
                <a:solidFill>
                  <a:schemeClr val="bg1"/>
                </a:solidFill>
              </a:rPr>
              <a:t> </a:t>
            </a:r>
            <a:r>
              <a:rPr lang="en-US" altLang="ja-JP" b="1" dirty="0">
                <a:solidFill>
                  <a:schemeClr val="bg1"/>
                </a:solidFill>
              </a:rPr>
              <a:t>&gt;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F780CD-5949-8D2D-1667-792B58D4F08E}"/>
              </a:ext>
            </a:extLst>
          </p:cNvPr>
          <p:cNvSpPr txBox="1"/>
          <p:nvPr/>
        </p:nvSpPr>
        <p:spPr>
          <a:xfrm>
            <a:off x="8711045" y="1539041"/>
            <a:ext cx="2576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your username</a:t>
            </a:r>
            <a:endParaRPr kumimoji="1" lang="ja-JP" altLang="en-US" sz="24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493B63-CAB1-79BB-C622-2918F98509F8}"/>
              </a:ext>
            </a:extLst>
          </p:cNvPr>
          <p:cNvSpPr txBox="1"/>
          <p:nvPr/>
        </p:nvSpPr>
        <p:spPr>
          <a:xfrm>
            <a:off x="10041082" y="2129623"/>
            <a:ext cx="9213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github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71D3E3D-59CF-1499-4428-A3164BACAA8B}"/>
              </a:ext>
            </a:extLst>
          </p:cNvPr>
          <p:cNvSpPr txBox="1"/>
          <p:nvPr/>
        </p:nvSpPr>
        <p:spPr>
          <a:xfrm>
            <a:off x="3983728" y="4962390"/>
            <a:ext cx="6015790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pPr algn="ctr"/>
            <a:r>
              <a:rPr kumimoji="1" lang="ja-JP" altLang="en-US" b="1" dirty="0"/>
              <a:t>システムからのメッセージ欄（ユーザ補助）</a:t>
            </a:r>
            <a:endParaRPr kumimoji="1" lang="en-US" altLang="ja-JP" b="1" dirty="0"/>
          </a:p>
          <a:p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3228527-B591-CD6C-E98F-5513E2024428}"/>
              </a:ext>
            </a:extLst>
          </p:cNvPr>
          <p:cNvSpPr txBox="1"/>
          <p:nvPr/>
        </p:nvSpPr>
        <p:spPr>
          <a:xfrm>
            <a:off x="962650" y="1567047"/>
            <a:ext cx="10159326" cy="45901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39539C-3588-F5D3-0CE0-3D2D63714E79}"/>
              </a:ext>
            </a:extLst>
          </p:cNvPr>
          <p:cNvSpPr txBox="1"/>
          <p:nvPr/>
        </p:nvSpPr>
        <p:spPr>
          <a:xfrm>
            <a:off x="4671589" y="3392985"/>
            <a:ext cx="316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マップとキャラクターの表示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5AFF5F-EB2A-A02E-226A-8F93736B6689}"/>
              </a:ext>
            </a:extLst>
          </p:cNvPr>
          <p:cNvSpPr txBox="1"/>
          <p:nvPr/>
        </p:nvSpPr>
        <p:spPr>
          <a:xfrm>
            <a:off x="1307939" y="1805651"/>
            <a:ext cx="9352345" cy="3808071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E1A47E-CD08-7C4B-32E8-3091B9487D16}"/>
              </a:ext>
            </a:extLst>
          </p:cNvPr>
          <p:cNvSpPr txBox="1"/>
          <p:nvPr/>
        </p:nvSpPr>
        <p:spPr>
          <a:xfrm>
            <a:off x="2311736" y="3305424"/>
            <a:ext cx="730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solidFill>
                  <a:schemeClr val="bg1"/>
                </a:solidFill>
              </a:rPr>
              <a:t>インポスターの勝ち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F9681B-F78B-2107-E560-D8C01441447E}"/>
              </a:ext>
            </a:extLst>
          </p:cNvPr>
          <p:cNvSpPr txBox="1"/>
          <p:nvPr/>
        </p:nvSpPr>
        <p:spPr>
          <a:xfrm>
            <a:off x="374072" y="340530"/>
            <a:ext cx="5899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⑩クルー勝利画面</a:t>
            </a:r>
            <a:endParaRPr kumimoji="1" lang="ja-JP" altLang="en-US" sz="3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E8F1C6-52D1-91B6-25FA-E767A9151F9C}"/>
              </a:ext>
            </a:extLst>
          </p:cNvPr>
          <p:cNvSpPr txBox="1"/>
          <p:nvPr/>
        </p:nvSpPr>
        <p:spPr>
          <a:xfrm>
            <a:off x="904009" y="1433945"/>
            <a:ext cx="10276609" cy="47798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71BDBB-8666-F36D-8FF7-920B5765A80A}"/>
              </a:ext>
            </a:extLst>
          </p:cNvPr>
          <p:cNvSpPr txBox="1"/>
          <p:nvPr/>
        </p:nvSpPr>
        <p:spPr>
          <a:xfrm>
            <a:off x="1011382" y="3568704"/>
            <a:ext cx="2341416" cy="245188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A509D0-4EFD-7CE9-0178-8C9562C6144A}"/>
              </a:ext>
            </a:extLst>
          </p:cNvPr>
          <p:cNvSpPr txBox="1"/>
          <p:nvPr/>
        </p:nvSpPr>
        <p:spPr>
          <a:xfrm>
            <a:off x="1011382" y="356870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prompt</a:t>
            </a:r>
            <a:r>
              <a:rPr lang="ja-JP" altLang="en-US" b="1" dirty="0">
                <a:solidFill>
                  <a:schemeClr val="bg1"/>
                </a:solidFill>
              </a:rPr>
              <a:t> </a:t>
            </a:r>
            <a:r>
              <a:rPr lang="en-US" altLang="ja-JP" b="1" dirty="0">
                <a:solidFill>
                  <a:schemeClr val="bg1"/>
                </a:solidFill>
              </a:rPr>
              <a:t>&gt;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F780CD-5949-8D2D-1667-792B58D4F08E}"/>
              </a:ext>
            </a:extLst>
          </p:cNvPr>
          <p:cNvSpPr txBox="1"/>
          <p:nvPr/>
        </p:nvSpPr>
        <p:spPr>
          <a:xfrm>
            <a:off x="8711045" y="1539041"/>
            <a:ext cx="2576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your username</a:t>
            </a:r>
            <a:endParaRPr kumimoji="1" lang="ja-JP" altLang="en-US" sz="24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493B63-CAB1-79BB-C622-2918F98509F8}"/>
              </a:ext>
            </a:extLst>
          </p:cNvPr>
          <p:cNvSpPr txBox="1"/>
          <p:nvPr/>
        </p:nvSpPr>
        <p:spPr>
          <a:xfrm>
            <a:off x="10041082" y="2129623"/>
            <a:ext cx="9213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github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71D3E3D-59CF-1499-4428-A3164BACAA8B}"/>
              </a:ext>
            </a:extLst>
          </p:cNvPr>
          <p:cNvSpPr txBox="1"/>
          <p:nvPr/>
        </p:nvSpPr>
        <p:spPr>
          <a:xfrm>
            <a:off x="3983728" y="4962390"/>
            <a:ext cx="6015790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pPr algn="ctr"/>
            <a:r>
              <a:rPr kumimoji="1" lang="ja-JP" altLang="en-US" b="1" dirty="0"/>
              <a:t>システムからのメッセージ欄（ユーザ補助）</a:t>
            </a:r>
            <a:endParaRPr kumimoji="1" lang="en-US" altLang="ja-JP" b="1" dirty="0"/>
          </a:p>
          <a:p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3228527-B591-CD6C-E98F-5513E2024428}"/>
              </a:ext>
            </a:extLst>
          </p:cNvPr>
          <p:cNvSpPr txBox="1"/>
          <p:nvPr/>
        </p:nvSpPr>
        <p:spPr>
          <a:xfrm>
            <a:off x="962650" y="1567047"/>
            <a:ext cx="10159326" cy="45901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39539C-3588-F5D3-0CE0-3D2D63714E79}"/>
              </a:ext>
            </a:extLst>
          </p:cNvPr>
          <p:cNvSpPr txBox="1"/>
          <p:nvPr/>
        </p:nvSpPr>
        <p:spPr>
          <a:xfrm>
            <a:off x="4671589" y="3392985"/>
            <a:ext cx="316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マップとキャラクターの表示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5AFF5F-EB2A-A02E-226A-8F93736B6689}"/>
              </a:ext>
            </a:extLst>
          </p:cNvPr>
          <p:cNvSpPr txBox="1"/>
          <p:nvPr/>
        </p:nvSpPr>
        <p:spPr>
          <a:xfrm>
            <a:off x="1307939" y="1805651"/>
            <a:ext cx="9352345" cy="3808071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E1A47E-CD08-7C4B-32E8-3091B9487D16}"/>
              </a:ext>
            </a:extLst>
          </p:cNvPr>
          <p:cNvSpPr txBox="1"/>
          <p:nvPr/>
        </p:nvSpPr>
        <p:spPr>
          <a:xfrm>
            <a:off x="2311736" y="3305424"/>
            <a:ext cx="730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solidFill>
                  <a:schemeClr val="bg1"/>
                </a:solidFill>
              </a:rPr>
              <a:t>クルーの勝ち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49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F9681B-F78B-2107-E560-D8C01441447E}"/>
              </a:ext>
            </a:extLst>
          </p:cNvPr>
          <p:cNvSpPr txBox="1"/>
          <p:nvPr/>
        </p:nvSpPr>
        <p:spPr>
          <a:xfrm>
            <a:off x="374072" y="340530"/>
            <a:ext cx="3127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①スタート画面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E8F1C6-52D1-91B6-25FA-E767A9151F9C}"/>
              </a:ext>
            </a:extLst>
          </p:cNvPr>
          <p:cNvSpPr txBox="1"/>
          <p:nvPr/>
        </p:nvSpPr>
        <p:spPr>
          <a:xfrm>
            <a:off x="904009" y="1433945"/>
            <a:ext cx="10276609" cy="47798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9271E6B-B61E-9F56-FD21-970F1C3C9072}"/>
              </a:ext>
            </a:extLst>
          </p:cNvPr>
          <p:cNvSpPr txBox="1"/>
          <p:nvPr/>
        </p:nvSpPr>
        <p:spPr>
          <a:xfrm>
            <a:off x="5221431" y="4777724"/>
            <a:ext cx="1641763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/>
              <a:t>開始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460FF1D-D91C-B3D3-0A51-C17B4562E7AD}"/>
              </a:ext>
            </a:extLst>
          </p:cNvPr>
          <p:cNvSpPr txBox="1"/>
          <p:nvPr/>
        </p:nvSpPr>
        <p:spPr>
          <a:xfrm>
            <a:off x="1807152" y="2551837"/>
            <a:ext cx="85776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/>
              <a:t>Chaos Crewmate</a:t>
            </a:r>
            <a:endParaRPr kumimoji="1" lang="ja-JP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61234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F9681B-F78B-2107-E560-D8C01441447E}"/>
              </a:ext>
            </a:extLst>
          </p:cNvPr>
          <p:cNvSpPr txBox="1"/>
          <p:nvPr/>
        </p:nvSpPr>
        <p:spPr>
          <a:xfrm>
            <a:off x="374071" y="340530"/>
            <a:ext cx="7637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②</a:t>
            </a:r>
            <a:r>
              <a:rPr lang="en-US" altLang="ja-JP" sz="3200" b="1" dirty="0"/>
              <a:t>git</a:t>
            </a:r>
            <a:r>
              <a:rPr lang="ja-JP" altLang="en-US" sz="3200" b="1" dirty="0"/>
              <a:t>ユーザと本システムユーザの紐づけ</a:t>
            </a:r>
            <a:endParaRPr kumimoji="1" lang="ja-JP" altLang="en-US" sz="3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E8F1C6-52D1-91B6-25FA-E767A9151F9C}"/>
              </a:ext>
            </a:extLst>
          </p:cNvPr>
          <p:cNvSpPr txBox="1"/>
          <p:nvPr/>
        </p:nvSpPr>
        <p:spPr>
          <a:xfrm>
            <a:off x="779318" y="1350818"/>
            <a:ext cx="10276609" cy="47798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D7FEE5B-8467-D967-C31E-2EE5F22989DA}"/>
              </a:ext>
            </a:extLst>
          </p:cNvPr>
          <p:cNvSpPr txBox="1"/>
          <p:nvPr/>
        </p:nvSpPr>
        <p:spPr>
          <a:xfrm>
            <a:off x="2152890" y="2690336"/>
            <a:ext cx="77666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メールアドレスを入力してください：</a:t>
            </a:r>
            <a:endParaRPr kumimoji="1" lang="en-US" altLang="ja-JP" sz="2400" b="1" dirty="0"/>
          </a:p>
          <a:p>
            <a:endParaRPr lang="en-US" altLang="ja-JP" sz="2400" b="1" dirty="0"/>
          </a:p>
          <a:p>
            <a:endParaRPr kumimoji="1" lang="en-US" altLang="ja-JP" sz="2400" b="1" dirty="0"/>
          </a:p>
          <a:p>
            <a:endParaRPr lang="en-US" altLang="ja-JP" sz="2400" b="1" dirty="0"/>
          </a:p>
          <a:p>
            <a:r>
              <a:rPr kumimoji="1" lang="ja-JP" altLang="en-US" sz="2400" b="1" dirty="0"/>
              <a:t>ユーザ名を入力してください：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41782B-0161-1763-FEC6-E4FA8DEF1AFD}"/>
              </a:ext>
            </a:extLst>
          </p:cNvPr>
          <p:cNvSpPr txBox="1"/>
          <p:nvPr/>
        </p:nvSpPr>
        <p:spPr>
          <a:xfrm>
            <a:off x="3018164" y="1620467"/>
            <a:ext cx="5798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あなたの</a:t>
            </a:r>
            <a:r>
              <a:rPr kumimoji="1" lang="en-US" altLang="ja-JP" sz="2000" b="1" dirty="0" err="1"/>
              <a:t>github</a:t>
            </a:r>
            <a:r>
              <a:rPr lang="ja-JP" altLang="en-US" sz="2000" b="1" dirty="0"/>
              <a:t>アカウントとの紐づけを行います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328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F9681B-F78B-2107-E560-D8C01441447E}"/>
              </a:ext>
            </a:extLst>
          </p:cNvPr>
          <p:cNvSpPr txBox="1"/>
          <p:nvPr/>
        </p:nvSpPr>
        <p:spPr>
          <a:xfrm>
            <a:off x="374072" y="340530"/>
            <a:ext cx="5642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③サーバへの接続画待機画面</a:t>
            </a:r>
            <a:endParaRPr kumimoji="1" lang="ja-JP" altLang="en-US" sz="3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E8F1C6-52D1-91B6-25FA-E767A9151F9C}"/>
              </a:ext>
            </a:extLst>
          </p:cNvPr>
          <p:cNvSpPr txBox="1"/>
          <p:nvPr/>
        </p:nvSpPr>
        <p:spPr>
          <a:xfrm>
            <a:off x="904009" y="1433945"/>
            <a:ext cx="10276609" cy="47798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3D84949-F90A-7164-20FE-96DA0AE0A39E}"/>
              </a:ext>
            </a:extLst>
          </p:cNvPr>
          <p:cNvSpPr txBox="1"/>
          <p:nvPr/>
        </p:nvSpPr>
        <p:spPr>
          <a:xfrm>
            <a:off x="2983923" y="3293344"/>
            <a:ext cx="6224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他のユーザの開始を待っています</a:t>
            </a:r>
            <a:r>
              <a:rPr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02F4356-91CA-9643-5E1F-29225528EFB5}"/>
              </a:ext>
            </a:extLst>
          </p:cNvPr>
          <p:cNvSpPr txBox="1"/>
          <p:nvPr/>
        </p:nvSpPr>
        <p:spPr>
          <a:xfrm>
            <a:off x="5514974" y="4063594"/>
            <a:ext cx="1162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1/3</a:t>
            </a:r>
            <a:r>
              <a:rPr lang="ja-JP" altLang="en-US" sz="2800" dirty="0"/>
              <a:t>人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9623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F9681B-F78B-2107-E560-D8C01441447E}"/>
              </a:ext>
            </a:extLst>
          </p:cNvPr>
          <p:cNvSpPr txBox="1"/>
          <p:nvPr/>
        </p:nvSpPr>
        <p:spPr>
          <a:xfrm>
            <a:off x="374072" y="340530"/>
            <a:ext cx="5899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④操作画面の表示（クルー）</a:t>
            </a:r>
            <a:endParaRPr kumimoji="1" lang="ja-JP" altLang="en-US" sz="3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E8F1C6-52D1-91B6-25FA-E767A9151F9C}"/>
              </a:ext>
            </a:extLst>
          </p:cNvPr>
          <p:cNvSpPr txBox="1"/>
          <p:nvPr/>
        </p:nvSpPr>
        <p:spPr>
          <a:xfrm>
            <a:off x="904009" y="1433945"/>
            <a:ext cx="10276609" cy="47798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71BDBB-8666-F36D-8FF7-920B5765A80A}"/>
              </a:ext>
            </a:extLst>
          </p:cNvPr>
          <p:cNvSpPr txBox="1"/>
          <p:nvPr/>
        </p:nvSpPr>
        <p:spPr>
          <a:xfrm>
            <a:off x="1011382" y="3568704"/>
            <a:ext cx="2341416" cy="245188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A509D0-4EFD-7CE9-0178-8C9562C6144A}"/>
              </a:ext>
            </a:extLst>
          </p:cNvPr>
          <p:cNvSpPr txBox="1"/>
          <p:nvPr/>
        </p:nvSpPr>
        <p:spPr>
          <a:xfrm>
            <a:off x="1011382" y="356870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prompt</a:t>
            </a:r>
            <a:r>
              <a:rPr lang="ja-JP" altLang="en-US" b="1" dirty="0">
                <a:solidFill>
                  <a:schemeClr val="bg1"/>
                </a:solidFill>
              </a:rPr>
              <a:t> </a:t>
            </a:r>
            <a:r>
              <a:rPr lang="en-US" altLang="ja-JP" b="1" dirty="0">
                <a:solidFill>
                  <a:schemeClr val="bg1"/>
                </a:solidFill>
              </a:rPr>
              <a:t>&gt;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F780CD-5949-8D2D-1667-792B58D4F08E}"/>
              </a:ext>
            </a:extLst>
          </p:cNvPr>
          <p:cNvSpPr txBox="1"/>
          <p:nvPr/>
        </p:nvSpPr>
        <p:spPr>
          <a:xfrm>
            <a:off x="8711045" y="1539041"/>
            <a:ext cx="2576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your username</a:t>
            </a:r>
            <a:endParaRPr kumimoji="1" lang="ja-JP" altLang="en-US" sz="24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493B63-CAB1-79BB-C622-2918F98509F8}"/>
              </a:ext>
            </a:extLst>
          </p:cNvPr>
          <p:cNvSpPr txBox="1"/>
          <p:nvPr/>
        </p:nvSpPr>
        <p:spPr>
          <a:xfrm>
            <a:off x="10041082" y="2129623"/>
            <a:ext cx="9213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github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71D3E3D-59CF-1499-4428-A3164BACAA8B}"/>
              </a:ext>
            </a:extLst>
          </p:cNvPr>
          <p:cNvSpPr txBox="1"/>
          <p:nvPr/>
        </p:nvSpPr>
        <p:spPr>
          <a:xfrm>
            <a:off x="3983728" y="4962390"/>
            <a:ext cx="6015790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pPr algn="ctr"/>
            <a:r>
              <a:rPr kumimoji="1" lang="ja-JP" altLang="en-US" b="1" dirty="0"/>
              <a:t>システムからのメッセージ欄（ユーザ補助）</a:t>
            </a:r>
            <a:endParaRPr kumimoji="1" lang="en-US" altLang="ja-JP" b="1" dirty="0"/>
          </a:p>
          <a:p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3228527-B591-CD6C-E98F-5513E2024428}"/>
              </a:ext>
            </a:extLst>
          </p:cNvPr>
          <p:cNvSpPr txBox="1"/>
          <p:nvPr/>
        </p:nvSpPr>
        <p:spPr>
          <a:xfrm>
            <a:off x="962650" y="1567047"/>
            <a:ext cx="10159326" cy="45901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39539C-3588-F5D3-0CE0-3D2D63714E79}"/>
              </a:ext>
            </a:extLst>
          </p:cNvPr>
          <p:cNvSpPr txBox="1"/>
          <p:nvPr/>
        </p:nvSpPr>
        <p:spPr>
          <a:xfrm>
            <a:off x="4671589" y="3392985"/>
            <a:ext cx="316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マップとキャラクターの表示</a:t>
            </a:r>
          </a:p>
        </p:txBody>
      </p:sp>
    </p:spTree>
    <p:extLst>
      <p:ext uri="{BB962C8B-B14F-4D97-AF65-F5344CB8AC3E}">
        <p14:creationId xmlns:p14="http://schemas.microsoft.com/office/powerpoint/2010/main" val="286576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F9681B-F78B-2107-E560-D8C01441447E}"/>
              </a:ext>
            </a:extLst>
          </p:cNvPr>
          <p:cNvSpPr txBox="1"/>
          <p:nvPr/>
        </p:nvSpPr>
        <p:spPr>
          <a:xfrm>
            <a:off x="374071" y="340530"/>
            <a:ext cx="7091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⑤操作画面の表示（インポスター）</a:t>
            </a:r>
            <a:endParaRPr kumimoji="1" lang="ja-JP" altLang="en-US" sz="3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E8F1C6-52D1-91B6-25FA-E767A9151F9C}"/>
              </a:ext>
            </a:extLst>
          </p:cNvPr>
          <p:cNvSpPr txBox="1"/>
          <p:nvPr/>
        </p:nvSpPr>
        <p:spPr>
          <a:xfrm>
            <a:off x="904009" y="1433945"/>
            <a:ext cx="10276609" cy="47798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71BDBB-8666-F36D-8FF7-920B5765A80A}"/>
              </a:ext>
            </a:extLst>
          </p:cNvPr>
          <p:cNvSpPr txBox="1"/>
          <p:nvPr/>
        </p:nvSpPr>
        <p:spPr>
          <a:xfrm>
            <a:off x="1011382" y="3568704"/>
            <a:ext cx="2341416" cy="245188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A509D0-4EFD-7CE9-0178-8C9562C6144A}"/>
              </a:ext>
            </a:extLst>
          </p:cNvPr>
          <p:cNvSpPr txBox="1"/>
          <p:nvPr/>
        </p:nvSpPr>
        <p:spPr>
          <a:xfrm>
            <a:off x="1011382" y="356870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prompt</a:t>
            </a:r>
            <a:r>
              <a:rPr lang="ja-JP" altLang="en-US" b="1" dirty="0">
                <a:solidFill>
                  <a:schemeClr val="bg1"/>
                </a:solidFill>
              </a:rPr>
              <a:t> </a:t>
            </a:r>
            <a:r>
              <a:rPr lang="en-US" altLang="ja-JP" b="1" dirty="0">
                <a:solidFill>
                  <a:schemeClr val="bg1"/>
                </a:solidFill>
              </a:rPr>
              <a:t>&gt;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F780CD-5949-8D2D-1667-792B58D4F08E}"/>
              </a:ext>
            </a:extLst>
          </p:cNvPr>
          <p:cNvSpPr txBox="1"/>
          <p:nvPr/>
        </p:nvSpPr>
        <p:spPr>
          <a:xfrm>
            <a:off x="8711045" y="1539041"/>
            <a:ext cx="2576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your username</a:t>
            </a:r>
            <a:endParaRPr kumimoji="1" lang="ja-JP" altLang="en-US" sz="24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493B63-CAB1-79BB-C622-2918F98509F8}"/>
              </a:ext>
            </a:extLst>
          </p:cNvPr>
          <p:cNvSpPr txBox="1"/>
          <p:nvPr/>
        </p:nvSpPr>
        <p:spPr>
          <a:xfrm>
            <a:off x="10041082" y="2129623"/>
            <a:ext cx="9213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github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71D3E3D-59CF-1499-4428-A3164BACAA8B}"/>
              </a:ext>
            </a:extLst>
          </p:cNvPr>
          <p:cNvSpPr txBox="1"/>
          <p:nvPr/>
        </p:nvSpPr>
        <p:spPr>
          <a:xfrm>
            <a:off x="3983728" y="4962390"/>
            <a:ext cx="6015790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pPr algn="ctr"/>
            <a:r>
              <a:rPr kumimoji="1" lang="ja-JP" altLang="en-US" b="1" dirty="0"/>
              <a:t>システムからのメッセージ欄（ユーザ補助）</a:t>
            </a:r>
            <a:endParaRPr kumimoji="1" lang="en-US" altLang="ja-JP" b="1" dirty="0"/>
          </a:p>
          <a:p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3228527-B591-CD6C-E98F-5513E2024428}"/>
              </a:ext>
            </a:extLst>
          </p:cNvPr>
          <p:cNvSpPr txBox="1"/>
          <p:nvPr/>
        </p:nvSpPr>
        <p:spPr>
          <a:xfrm>
            <a:off x="962650" y="1567047"/>
            <a:ext cx="10159326" cy="45901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39539C-3588-F5D3-0CE0-3D2D63714E79}"/>
              </a:ext>
            </a:extLst>
          </p:cNvPr>
          <p:cNvSpPr txBox="1"/>
          <p:nvPr/>
        </p:nvSpPr>
        <p:spPr>
          <a:xfrm>
            <a:off x="4671589" y="3392985"/>
            <a:ext cx="316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マップとキャラクターの表示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C1CCA36-F00F-A955-470B-B56DD2A4FA03}"/>
              </a:ext>
            </a:extLst>
          </p:cNvPr>
          <p:cNvSpPr txBox="1"/>
          <p:nvPr/>
        </p:nvSpPr>
        <p:spPr>
          <a:xfrm>
            <a:off x="1150541" y="1760291"/>
            <a:ext cx="138484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b="1" dirty="0"/>
              <a:t>sabotage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8936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F9681B-F78B-2107-E560-D8C01441447E}"/>
              </a:ext>
            </a:extLst>
          </p:cNvPr>
          <p:cNvSpPr txBox="1"/>
          <p:nvPr/>
        </p:nvSpPr>
        <p:spPr>
          <a:xfrm>
            <a:off x="374071" y="340530"/>
            <a:ext cx="9811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⑥サボタージュ操作画面の表示（インポスター）</a:t>
            </a:r>
            <a:endParaRPr kumimoji="1" lang="ja-JP" altLang="en-US" sz="3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E8F1C6-52D1-91B6-25FA-E767A9151F9C}"/>
              </a:ext>
            </a:extLst>
          </p:cNvPr>
          <p:cNvSpPr txBox="1"/>
          <p:nvPr/>
        </p:nvSpPr>
        <p:spPr>
          <a:xfrm>
            <a:off x="904009" y="1433945"/>
            <a:ext cx="10276609" cy="47798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71BDBB-8666-F36D-8FF7-920B5765A80A}"/>
              </a:ext>
            </a:extLst>
          </p:cNvPr>
          <p:cNvSpPr txBox="1"/>
          <p:nvPr/>
        </p:nvSpPr>
        <p:spPr>
          <a:xfrm>
            <a:off x="1011382" y="3568704"/>
            <a:ext cx="2341416" cy="245188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A509D0-4EFD-7CE9-0178-8C9562C6144A}"/>
              </a:ext>
            </a:extLst>
          </p:cNvPr>
          <p:cNvSpPr txBox="1"/>
          <p:nvPr/>
        </p:nvSpPr>
        <p:spPr>
          <a:xfrm>
            <a:off x="1011382" y="356870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prompt</a:t>
            </a:r>
            <a:r>
              <a:rPr lang="ja-JP" altLang="en-US" b="1" dirty="0">
                <a:solidFill>
                  <a:schemeClr val="bg1"/>
                </a:solidFill>
              </a:rPr>
              <a:t> </a:t>
            </a:r>
            <a:r>
              <a:rPr lang="en-US" altLang="ja-JP" b="1" dirty="0">
                <a:solidFill>
                  <a:schemeClr val="bg1"/>
                </a:solidFill>
              </a:rPr>
              <a:t>&gt;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F780CD-5949-8D2D-1667-792B58D4F08E}"/>
              </a:ext>
            </a:extLst>
          </p:cNvPr>
          <p:cNvSpPr txBox="1"/>
          <p:nvPr/>
        </p:nvSpPr>
        <p:spPr>
          <a:xfrm>
            <a:off x="8711045" y="1539041"/>
            <a:ext cx="2576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your username</a:t>
            </a:r>
            <a:endParaRPr kumimoji="1" lang="ja-JP" altLang="en-US" sz="24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493B63-CAB1-79BB-C622-2918F98509F8}"/>
              </a:ext>
            </a:extLst>
          </p:cNvPr>
          <p:cNvSpPr txBox="1"/>
          <p:nvPr/>
        </p:nvSpPr>
        <p:spPr>
          <a:xfrm>
            <a:off x="10041082" y="2129623"/>
            <a:ext cx="9213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github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71D3E3D-59CF-1499-4428-A3164BACAA8B}"/>
              </a:ext>
            </a:extLst>
          </p:cNvPr>
          <p:cNvSpPr txBox="1"/>
          <p:nvPr/>
        </p:nvSpPr>
        <p:spPr>
          <a:xfrm>
            <a:off x="3983728" y="4962390"/>
            <a:ext cx="6015790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pPr algn="ctr"/>
            <a:r>
              <a:rPr kumimoji="1" lang="ja-JP" altLang="en-US" b="1" dirty="0"/>
              <a:t>システムからのメッセージ欄（ユーザ補助）</a:t>
            </a:r>
            <a:endParaRPr kumimoji="1" lang="en-US" altLang="ja-JP" b="1" dirty="0"/>
          </a:p>
          <a:p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3228527-B591-CD6C-E98F-5513E2024428}"/>
              </a:ext>
            </a:extLst>
          </p:cNvPr>
          <p:cNvSpPr txBox="1"/>
          <p:nvPr/>
        </p:nvSpPr>
        <p:spPr>
          <a:xfrm>
            <a:off x="962650" y="1567047"/>
            <a:ext cx="10159326" cy="45901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39539C-3588-F5D3-0CE0-3D2D63714E79}"/>
              </a:ext>
            </a:extLst>
          </p:cNvPr>
          <p:cNvSpPr txBox="1"/>
          <p:nvPr/>
        </p:nvSpPr>
        <p:spPr>
          <a:xfrm>
            <a:off x="4671589" y="3392985"/>
            <a:ext cx="316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マップとキャラクターの表示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C1CCA36-F00F-A955-470B-B56DD2A4FA03}"/>
              </a:ext>
            </a:extLst>
          </p:cNvPr>
          <p:cNvSpPr txBox="1"/>
          <p:nvPr/>
        </p:nvSpPr>
        <p:spPr>
          <a:xfrm>
            <a:off x="1150541" y="1760291"/>
            <a:ext cx="138484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b="1" dirty="0"/>
              <a:t>sabotage</a:t>
            </a:r>
            <a:endParaRPr kumimoji="1" lang="ja-JP" altLang="en-US" sz="20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68C8DA-4B04-1791-29E7-DACEA022F154}"/>
              </a:ext>
            </a:extLst>
          </p:cNvPr>
          <p:cNvSpPr txBox="1"/>
          <p:nvPr/>
        </p:nvSpPr>
        <p:spPr>
          <a:xfrm>
            <a:off x="2395959" y="2129623"/>
            <a:ext cx="7998107" cy="32944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B7B831-7564-7E7C-9184-5DBB1DC66A83}"/>
              </a:ext>
            </a:extLst>
          </p:cNvPr>
          <p:cNvSpPr txBox="1"/>
          <p:nvPr/>
        </p:nvSpPr>
        <p:spPr>
          <a:xfrm>
            <a:off x="2591962" y="2453474"/>
            <a:ext cx="287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リモートリポジトリ妨害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C82BDD-B2DF-3287-F4CB-40BBDCE83CD1}"/>
              </a:ext>
            </a:extLst>
          </p:cNvPr>
          <p:cNvSpPr txBox="1"/>
          <p:nvPr/>
        </p:nvSpPr>
        <p:spPr>
          <a:xfrm>
            <a:off x="7275400" y="2477836"/>
            <a:ext cx="287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ローカル</a:t>
            </a:r>
            <a:r>
              <a:rPr kumimoji="1" lang="ja-JP" altLang="en-US" b="1" dirty="0"/>
              <a:t>リポジトリ妨害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00ADDE9-6D4A-FCAD-3A6A-73CC7003B099}"/>
              </a:ext>
            </a:extLst>
          </p:cNvPr>
          <p:cNvSpPr txBox="1"/>
          <p:nvPr/>
        </p:nvSpPr>
        <p:spPr>
          <a:xfrm>
            <a:off x="2812648" y="3069134"/>
            <a:ext cx="2676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 err="1"/>
              <a:t>xxxxxx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xxxxxx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xxxxxx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xxxxxx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1089431-92E5-1D49-7254-0A034421FC65}"/>
              </a:ext>
            </a:extLst>
          </p:cNvPr>
          <p:cNvSpPr txBox="1"/>
          <p:nvPr/>
        </p:nvSpPr>
        <p:spPr>
          <a:xfrm>
            <a:off x="7275400" y="3112751"/>
            <a:ext cx="2676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 err="1"/>
              <a:t>xxxxxx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xxxxxx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xxxxxx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xxxxxx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3722AC4-56B2-9491-6AE1-49083C518A37}"/>
              </a:ext>
            </a:extLst>
          </p:cNvPr>
          <p:cNvSpPr txBox="1"/>
          <p:nvPr/>
        </p:nvSpPr>
        <p:spPr>
          <a:xfrm>
            <a:off x="9197566" y="4875656"/>
            <a:ext cx="9491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閉じる</a:t>
            </a:r>
          </a:p>
        </p:txBody>
      </p:sp>
    </p:spTree>
    <p:extLst>
      <p:ext uri="{BB962C8B-B14F-4D97-AF65-F5344CB8AC3E}">
        <p14:creationId xmlns:p14="http://schemas.microsoft.com/office/powerpoint/2010/main" val="275883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F9681B-F78B-2107-E560-D8C01441447E}"/>
              </a:ext>
            </a:extLst>
          </p:cNvPr>
          <p:cNvSpPr txBox="1"/>
          <p:nvPr/>
        </p:nvSpPr>
        <p:spPr>
          <a:xfrm>
            <a:off x="374071" y="340530"/>
            <a:ext cx="10276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⑦異常発生画面または異常復旧対応画面（クルー）</a:t>
            </a:r>
            <a:endParaRPr kumimoji="1" lang="ja-JP" altLang="en-US" sz="3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E8F1C6-52D1-91B6-25FA-E767A9151F9C}"/>
              </a:ext>
            </a:extLst>
          </p:cNvPr>
          <p:cNvSpPr txBox="1"/>
          <p:nvPr/>
        </p:nvSpPr>
        <p:spPr>
          <a:xfrm>
            <a:off x="904009" y="1433945"/>
            <a:ext cx="10276609" cy="47798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71BDBB-8666-F36D-8FF7-920B5765A80A}"/>
              </a:ext>
            </a:extLst>
          </p:cNvPr>
          <p:cNvSpPr txBox="1"/>
          <p:nvPr/>
        </p:nvSpPr>
        <p:spPr>
          <a:xfrm>
            <a:off x="1011382" y="3568704"/>
            <a:ext cx="2341416" cy="245188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A509D0-4EFD-7CE9-0178-8C9562C6144A}"/>
              </a:ext>
            </a:extLst>
          </p:cNvPr>
          <p:cNvSpPr txBox="1"/>
          <p:nvPr/>
        </p:nvSpPr>
        <p:spPr>
          <a:xfrm>
            <a:off x="1011382" y="356870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prompt</a:t>
            </a:r>
            <a:r>
              <a:rPr lang="ja-JP" altLang="en-US" b="1" dirty="0">
                <a:solidFill>
                  <a:schemeClr val="bg1"/>
                </a:solidFill>
              </a:rPr>
              <a:t> </a:t>
            </a:r>
            <a:r>
              <a:rPr lang="en-US" altLang="ja-JP" b="1" dirty="0">
                <a:solidFill>
                  <a:schemeClr val="bg1"/>
                </a:solidFill>
              </a:rPr>
              <a:t>&gt;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F780CD-5949-8D2D-1667-792B58D4F08E}"/>
              </a:ext>
            </a:extLst>
          </p:cNvPr>
          <p:cNvSpPr txBox="1"/>
          <p:nvPr/>
        </p:nvSpPr>
        <p:spPr>
          <a:xfrm>
            <a:off x="8711045" y="1539041"/>
            <a:ext cx="2576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your username</a:t>
            </a:r>
            <a:endParaRPr kumimoji="1" lang="ja-JP" altLang="en-US" sz="24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493B63-CAB1-79BB-C622-2918F98509F8}"/>
              </a:ext>
            </a:extLst>
          </p:cNvPr>
          <p:cNvSpPr txBox="1"/>
          <p:nvPr/>
        </p:nvSpPr>
        <p:spPr>
          <a:xfrm>
            <a:off x="10041082" y="2129623"/>
            <a:ext cx="9213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github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71D3E3D-59CF-1499-4428-A3164BACAA8B}"/>
              </a:ext>
            </a:extLst>
          </p:cNvPr>
          <p:cNvSpPr txBox="1"/>
          <p:nvPr/>
        </p:nvSpPr>
        <p:spPr>
          <a:xfrm>
            <a:off x="3983728" y="4962390"/>
            <a:ext cx="6015790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pPr algn="ctr"/>
            <a:r>
              <a:rPr kumimoji="1" lang="ja-JP" altLang="en-US" b="1" dirty="0"/>
              <a:t>システムからのメッセージ欄（ユーザ補助）</a:t>
            </a:r>
            <a:endParaRPr kumimoji="1" lang="en-US" altLang="ja-JP" b="1" dirty="0"/>
          </a:p>
          <a:p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3228527-B591-CD6C-E98F-5513E2024428}"/>
              </a:ext>
            </a:extLst>
          </p:cNvPr>
          <p:cNvSpPr txBox="1"/>
          <p:nvPr/>
        </p:nvSpPr>
        <p:spPr>
          <a:xfrm>
            <a:off x="962650" y="1567047"/>
            <a:ext cx="10159326" cy="45901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39539C-3588-F5D3-0CE0-3D2D63714E79}"/>
              </a:ext>
            </a:extLst>
          </p:cNvPr>
          <p:cNvSpPr txBox="1"/>
          <p:nvPr/>
        </p:nvSpPr>
        <p:spPr>
          <a:xfrm>
            <a:off x="4671589" y="3392985"/>
            <a:ext cx="316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マップとキャラクターの表示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C0ACC8-FED3-6F8B-EC3A-CB3210CB4BFD}"/>
              </a:ext>
            </a:extLst>
          </p:cNvPr>
          <p:cNvSpPr txBox="1"/>
          <p:nvPr/>
        </p:nvSpPr>
        <p:spPr>
          <a:xfrm>
            <a:off x="4224758" y="1794075"/>
            <a:ext cx="413216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アラート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5968BB8-D028-322A-71B1-E97E0BE86A33}"/>
              </a:ext>
            </a:extLst>
          </p:cNvPr>
          <p:cNvSpPr txBox="1"/>
          <p:nvPr/>
        </p:nvSpPr>
        <p:spPr>
          <a:xfrm>
            <a:off x="4258715" y="6356492"/>
            <a:ext cx="680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メッセージ欄に異常発生の旨を伝えるメッセージ表示</a:t>
            </a:r>
          </a:p>
        </p:txBody>
      </p:sp>
    </p:spTree>
    <p:extLst>
      <p:ext uri="{BB962C8B-B14F-4D97-AF65-F5344CB8AC3E}">
        <p14:creationId xmlns:p14="http://schemas.microsoft.com/office/powerpoint/2010/main" val="307101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F9681B-F78B-2107-E560-D8C01441447E}"/>
              </a:ext>
            </a:extLst>
          </p:cNvPr>
          <p:cNvSpPr txBox="1"/>
          <p:nvPr/>
        </p:nvSpPr>
        <p:spPr>
          <a:xfrm>
            <a:off x="374072" y="340530"/>
            <a:ext cx="5899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⑧タスク対応画面</a:t>
            </a:r>
            <a:endParaRPr kumimoji="1" lang="ja-JP" altLang="en-US" sz="3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E8F1C6-52D1-91B6-25FA-E767A9151F9C}"/>
              </a:ext>
            </a:extLst>
          </p:cNvPr>
          <p:cNvSpPr txBox="1"/>
          <p:nvPr/>
        </p:nvSpPr>
        <p:spPr>
          <a:xfrm>
            <a:off x="904009" y="1433945"/>
            <a:ext cx="10276609" cy="47798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71BDBB-8666-F36D-8FF7-920B5765A80A}"/>
              </a:ext>
            </a:extLst>
          </p:cNvPr>
          <p:cNvSpPr txBox="1"/>
          <p:nvPr/>
        </p:nvSpPr>
        <p:spPr>
          <a:xfrm>
            <a:off x="1011382" y="3568704"/>
            <a:ext cx="2341416" cy="245188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A509D0-4EFD-7CE9-0178-8C9562C6144A}"/>
              </a:ext>
            </a:extLst>
          </p:cNvPr>
          <p:cNvSpPr txBox="1"/>
          <p:nvPr/>
        </p:nvSpPr>
        <p:spPr>
          <a:xfrm>
            <a:off x="1011382" y="356870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prompt</a:t>
            </a:r>
            <a:r>
              <a:rPr lang="ja-JP" altLang="en-US" b="1" dirty="0">
                <a:solidFill>
                  <a:schemeClr val="bg1"/>
                </a:solidFill>
              </a:rPr>
              <a:t> </a:t>
            </a:r>
            <a:r>
              <a:rPr lang="en-US" altLang="ja-JP" b="1" dirty="0">
                <a:solidFill>
                  <a:schemeClr val="bg1"/>
                </a:solidFill>
              </a:rPr>
              <a:t>&gt;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F780CD-5949-8D2D-1667-792B58D4F08E}"/>
              </a:ext>
            </a:extLst>
          </p:cNvPr>
          <p:cNvSpPr txBox="1"/>
          <p:nvPr/>
        </p:nvSpPr>
        <p:spPr>
          <a:xfrm>
            <a:off x="8711045" y="1539041"/>
            <a:ext cx="2576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your username</a:t>
            </a:r>
            <a:endParaRPr kumimoji="1" lang="ja-JP" altLang="en-US" sz="24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493B63-CAB1-79BB-C622-2918F98509F8}"/>
              </a:ext>
            </a:extLst>
          </p:cNvPr>
          <p:cNvSpPr txBox="1"/>
          <p:nvPr/>
        </p:nvSpPr>
        <p:spPr>
          <a:xfrm>
            <a:off x="10041082" y="2129623"/>
            <a:ext cx="9213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github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71D3E3D-59CF-1499-4428-A3164BACAA8B}"/>
              </a:ext>
            </a:extLst>
          </p:cNvPr>
          <p:cNvSpPr txBox="1"/>
          <p:nvPr/>
        </p:nvSpPr>
        <p:spPr>
          <a:xfrm>
            <a:off x="3983728" y="4962390"/>
            <a:ext cx="6015790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pPr algn="ctr"/>
            <a:r>
              <a:rPr kumimoji="1" lang="ja-JP" altLang="en-US" b="1" dirty="0"/>
              <a:t>システムからのメッセージ欄（ユーザ補助）</a:t>
            </a:r>
            <a:endParaRPr kumimoji="1" lang="en-US" altLang="ja-JP" b="1" dirty="0"/>
          </a:p>
          <a:p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3228527-B591-CD6C-E98F-5513E2024428}"/>
              </a:ext>
            </a:extLst>
          </p:cNvPr>
          <p:cNvSpPr txBox="1"/>
          <p:nvPr/>
        </p:nvSpPr>
        <p:spPr>
          <a:xfrm>
            <a:off x="962650" y="1567047"/>
            <a:ext cx="10159326" cy="45901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39539C-3588-F5D3-0CE0-3D2D63714E79}"/>
              </a:ext>
            </a:extLst>
          </p:cNvPr>
          <p:cNvSpPr txBox="1"/>
          <p:nvPr/>
        </p:nvSpPr>
        <p:spPr>
          <a:xfrm>
            <a:off x="4671589" y="3392985"/>
            <a:ext cx="316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マップとキャラクターの表示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A9709E6-1361-FEE7-7479-ABF91C2F31EF}"/>
              </a:ext>
            </a:extLst>
          </p:cNvPr>
          <p:cNvSpPr txBox="1"/>
          <p:nvPr/>
        </p:nvSpPr>
        <p:spPr>
          <a:xfrm>
            <a:off x="4259484" y="2314937"/>
            <a:ext cx="4757194" cy="22686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612ECD7-A5BC-F924-A778-A3A1391B5C46}"/>
              </a:ext>
            </a:extLst>
          </p:cNvPr>
          <p:cNvSpPr txBox="1"/>
          <p:nvPr/>
        </p:nvSpPr>
        <p:spPr>
          <a:xfrm>
            <a:off x="5246924" y="3244334"/>
            <a:ext cx="364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タスクの内容表示表示</a:t>
            </a:r>
          </a:p>
        </p:txBody>
      </p:sp>
    </p:spTree>
    <p:extLst>
      <p:ext uri="{BB962C8B-B14F-4D97-AF65-F5344CB8AC3E}">
        <p14:creationId xmlns:p14="http://schemas.microsoft.com/office/powerpoint/2010/main" val="256957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277</Words>
  <Application>Microsoft Office PowerPoint</Application>
  <PresentationFormat>ワイド画面</PresentationFormat>
  <Paragraphs>82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卒研案改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健阿樹 北本</dc:creator>
  <cp:lastModifiedBy>健阿樹 北本</cp:lastModifiedBy>
  <cp:revision>23</cp:revision>
  <dcterms:created xsi:type="dcterms:W3CDTF">2024-06-12T14:46:40Z</dcterms:created>
  <dcterms:modified xsi:type="dcterms:W3CDTF">2024-07-10T15:18:34Z</dcterms:modified>
</cp:coreProperties>
</file>