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8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9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76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6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3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81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19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51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C145-94FB-4406-8F93-C46114334C55}" type="datetimeFigureOut">
              <a:rPr kumimoji="1" lang="ja-JP" altLang="en-US" smtClean="0"/>
              <a:t>2014/6/10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E30A-25AA-4941-A9E0-0DAC23940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8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front face" descr="https://developer.apple.com/safaridemos/showcase/vr/images/5th_av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40" y="862089"/>
            <a:ext cx="4319999" cy="4320000"/>
          </a:xfrm>
          <a:prstGeom prst="rect">
            <a:avLst/>
          </a:prstGeom>
          <a:noFill/>
          <a:effectLst>
            <a:softEdge rad="0"/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right face" descr="https://developer.apple.com/safaridemos/showcase/vr/images/5th_ave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21" y="1766093"/>
            <a:ext cx="4319999" cy="4320000"/>
          </a:xfrm>
          <a:prstGeom prst="rect">
            <a:avLst/>
          </a:prstGeom>
          <a:noFill/>
          <a:scene3d>
            <a:camera prst="isometricOffAxis1Left">
              <a:rot lat="20519948" lon="14639986" rev="4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left face" descr="https://developer.apple.com/safaridemos/showcase/vr/images/5th_av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80" y="1174087"/>
            <a:ext cx="4320000" cy="4320000"/>
          </a:xfrm>
          <a:prstGeom prst="rect">
            <a:avLst/>
          </a:prstGeom>
          <a:noFill/>
          <a:effectLst>
            <a:softEdge rad="0"/>
          </a:effectLst>
          <a:scene3d>
            <a:camera prst="isometricOffAxis2Right"/>
            <a:lightRig rig="threePt" dir="t"/>
          </a:scene3d>
        </p:spPr>
      </p:pic>
      <p:sp>
        <p:nvSpPr>
          <p:cNvPr id="5" name="cube"/>
          <p:cNvSpPr/>
          <p:nvPr/>
        </p:nvSpPr>
        <p:spPr>
          <a:xfrm>
            <a:off x="4108360" y="2078091"/>
            <a:ext cx="4320000" cy="4320000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>
            <a:noFill/>
            <a:prstDash val="solid"/>
            <a:miter lim="800000"/>
          </a:ln>
          <a:scene3d>
            <a:camera prst="isometricOffAxis2Left">
              <a:rot lat="1080000" lon="1560000" rev="0"/>
            </a:camera>
            <a:lightRig rig="threePt" dir="t"/>
          </a:scene3d>
          <a:sp3d extrusionH="4320000"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ma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5"/>
          <a:stretch/>
        </p:blipFill>
        <p:spPr>
          <a:xfrm>
            <a:off x="6461400" y="3468893"/>
            <a:ext cx="1690640" cy="1621925"/>
          </a:xfrm>
          <a:prstGeom prst="rect">
            <a:avLst/>
          </a:prstGeom>
        </p:spPr>
      </p:pic>
      <p:cxnSp>
        <p:nvCxnSpPr>
          <p:cNvPr id="9" name="eye line"/>
          <p:cNvCxnSpPr/>
          <p:nvPr/>
        </p:nvCxnSpPr>
        <p:spPr>
          <a:xfrm flipV="1">
            <a:off x="7197000" y="3334087"/>
            <a:ext cx="853440" cy="51816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 rot="540236">
            <a:off x="6918996" y="968818"/>
            <a:ext cx="231666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div.cuvr-face.front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 rot="19649544">
            <a:off x="4104056" y="1334129"/>
            <a:ext cx="220445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div.cuvr-face.left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19706450">
            <a:off x="8089544" y="2067776"/>
            <a:ext cx="231666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div.cuvr-face.right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05670" y="4286866"/>
            <a:ext cx="18309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div.cuvr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-view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front face" descr="https://developer.apple.com/safaridemos/showcase/vr/images/5th_av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80" y="1055273"/>
            <a:ext cx="4319999" cy="4320000"/>
          </a:xfrm>
          <a:prstGeom prst="rect">
            <a:avLst/>
          </a:prstGeom>
          <a:noFill/>
          <a:effectLst>
            <a:softEdge rad="0"/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right face" descr="https://developer.apple.com/safaridemos/showcase/vr/images/5th_ave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361" y="1959277"/>
            <a:ext cx="4319999" cy="4320000"/>
          </a:xfrm>
          <a:prstGeom prst="rect">
            <a:avLst/>
          </a:prstGeom>
          <a:noFill/>
          <a:scene3d>
            <a:camera prst="isometricOffAxis1Left">
              <a:rot lat="20519948" lon="14639986" rev="4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left face" descr="https://developer.apple.com/safaridemos/showcase/vr/images/5th_av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5280" y="1367271"/>
            <a:ext cx="4320000" cy="4320000"/>
          </a:xfrm>
          <a:prstGeom prst="rect">
            <a:avLst/>
          </a:prstGeom>
          <a:noFill/>
          <a:effectLst>
            <a:softEdge rad="0"/>
          </a:effectLst>
          <a:scene3d>
            <a:camera prst="isometricOffAxis2Right"/>
            <a:lightRig rig="threePt" dir="t"/>
          </a:scene3d>
        </p:spPr>
      </p:pic>
      <p:sp>
        <p:nvSpPr>
          <p:cNvPr id="5" name="cube"/>
          <p:cNvSpPr/>
          <p:nvPr/>
        </p:nvSpPr>
        <p:spPr>
          <a:xfrm>
            <a:off x="838200" y="2271275"/>
            <a:ext cx="4320000" cy="4320000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>
            <a:noFill/>
            <a:prstDash val="solid"/>
            <a:miter lim="800000"/>
          </a:ln>
          <a:scene3d>
            <a:camera prst="isometricOffAxis2Left">
              <a:rot lat="1080000" lon="1560000" rev="0"/>
            </a:camera>
            <a:lightRig rig="threePt" dir="t"/>
          </a:scene3d>
          <a:sp3d extrusionH="4320000"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ma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5"/>
          <a:stretch/>
        </p:blipFill>
        <p:spPr>
          <a:xfrm>
            <a:off x="3191240" y="3662077"/>
            <a:ext cx="1690640" cy="1621925"/>
          </a:xfrm>
          <a:prstGeom prst="rect">
            <a:avLst/>
          </a:prstGeom>
        </p:spPr>
      </p:pic>
      <p:cxnSp>
        <p:nvCxnSpPr>
          <p:cNvPr id="9" name="eye line"/>
          <p:cNvCxnSpPr/>
          <p:nvPr/>
        </p:nvCxnSpPr>
        <p:spPr>
          <a:xfrm flipV="1">
            <a:off x="3926840" y="3527271"/>
            <a:ext cx="853440" cy="51816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raw front" descr="https://developer.apple.com/safaridemos/showcase/vr/images/5th_ave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25" y="2034857"/>
            <a:ext cx="1800000" cy="1800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raw left" descr="https://developer.apple.com/safaridemos/showcase/vr/images/5th_ave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462" y="2087168"/>
            <a:ext cx="1800000" cy="180000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23" name="right face" descr="https://developer.apple.com/safaridemos/showcase/vr/images/5th_ave_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21" y="39627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曲線コネクタ 23"/>
          <p:cNvCxnSpPr>
            <a:stCxn id="22" idx="0"/>
            <a:endCxn id="5" idx="0"/>
          </p:cNvCxnSpPr>
          <p:nvPr/>
        </p:nvCxnSpPr>
        <p:spPr>
          <a:xfrm rot="16200000" flipH="1" flipV="1">
            <a:off x="5481277" y="-395910"/>
            <a:ext cx="184107" cy="5150262"/>
          </a:xfrm>
          <a:prstGeom prst="curvedConnector3">
            <a:avLst>
              <a:gd name="adj1" fmla="val -788723"/>
            </a:avLst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21" idx="0"/>
          </p:cNvCxnSpPr>
          <p:nvPr/>
        </p:nvCxnSpPr>
        <p:spPr>
          <a:xfrm rot="16200000" flipV="1">
            <a:off x="7642418" y="-390051"/>
            <a:ext cx="828421" cy="402139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曲線コネクタ 33"/>
          <p:cNvCxnSpPr>
            <a:stCxn id="23" idx="1"/>
          </p:cNvCxnSpPr>
          <p:nvPr/>
        </p:nvCxnSpPr>
        <p:spPr>
          <a:xfrm rot="10800000">
            <a:off x="6084389" y="4543337"/>
            <a:ext cx="3908132" cy="319411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be"/>
          <p:cNvSpPr/>
          <p:nvPr/>
        </p:nvSpPr>
        <p:spPr>
          <a:xfrm>
            <a:off x="4901818" y="1872029"/>
            <a:ext cx="4320000" cy="4320000"/>
          </a:xfrm>
          <a:prstGeom prst="rect">
            <a:avLst/>
          </a:prstGeom>
          <a:solidFill>
            <a:schemeClr val="accent1">
              <a:alpha val="5000"/>
            </a:schemeClr>
          </a:solidFill>
          <a:ln cap="flat" cmpd="sng">
            <a:noFill/>
            <a:prstDash val="solid"/>
            <a:miter lim="800000"/>
          </a:ln>
          <a:scene3d>
            <a:camera prst="isometricOffAxis2Left">
              <a:rot lat="1080000" lon="1560000" rev="0"/>
            </a:camera>
            <a:lightRig rig="threePt" dir="t"/>
          </a:scene3d>
          <a:sp3d extrusionH="4320000"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カーブ矢印 20"/>
          <p:cNvSpPr/>
          <p:nvPr/>
        </p:nvSpPr>
        <p:spPr>
          <a:xfrm>
            <a:off x="6228342" y="1002296"/>
            <a:ext cx="987879" cy="16423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下カーブ矢印 19"/>
          <p:cNvSpPr/>
          <p:nvPr/>
        </p:nvSpPr>
        <p:spPr>
          <a:xfrm flipH="1">
            <a:off x="8843859" y="4297182"/>
            <a:ext cx="1655910" cy="996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7023181" y="4597758"/>
            <a:ext cx="4019315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24" idx="1"/>
          </p:cNvCxnSpPr>
          <p:nvPr/>
        </p:nvCxnSpPr>
        <p:spPr>
          <a:xfrm flipV="1">
            <a:off x="6995992" y="304732"/>
            <a:ext cx="40068" cy="4293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016824" y="4597758"/>
            <a:ext cx="2006356" cy="1275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1042496" y="4782217"/>
            <a:ext cx="311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36060" y="120066"/>
            <a:ext cx="311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49197" y="5293218"/>
            <a:ext cx="311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28642" y="3906161"/>
            <a:ext cx="1071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rotateX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95992" y="1502697"/>
            <a:ext cx="1071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rotateY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Matsuo</dc:creator>
  <cp:lastModifiedBy>Yuya Matsuo</cp:lastModifiedBy>
  <cp:revision>29</cp:revision>
  <dcterms:created xsi:type="dcterms:W3CDTF">2014-06-10T07:41:37Z</dcterms:created>
  <dcterms:modified xsi:type="dcterms:W3CDTF">2014-06-10T09:00:20Z</dcterms:modified>
</cp:coreProperties>
</file>