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441" r:id="rId2"/>
    <p:sldId id="453" r:id="rId3"/>
    <p:sldId id="477" r:id="rId4"/>
    <p:sldId id="454" r:id="rId5"/>
    <p:sldId id="462" r:id="rId6"/>
    <p:sldId id="476" r:id="rId7"/>
    <p:sldId id="464" r:id="rId8"/>
    <p:sldId id="465" r:id="rId9"/>
    <p:sldId id="466" r:id="rId10"/>
    <p:sldId id="467" r:id="rId11"/>
    <p:sldId id="475" r:id="rId12"/>
    <p:sldId id="468" r:id="rId13"/>
    <p:sldId id="469" r:id="rId14"/>
    <p:sldId id="471" r:id="rId15"/>
    <p:sldId id="470" r:id="rId16"/>
    <p:sldId id="472" r:id="rId17"/>
    <p:sldId id="479" r:id="rId18"/>
    <p:sldId id="473" r:id="rId19"/>
    <p:sldId id="474" r:id="rId20"/>
    <p:sldId id="46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CC"/>
    <a:srgbClr val="3D8DC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9890" autoAdjust="0"/>
  </p:normalViewPr>
  <p:slideViewPr>
    <p:cSldViewPr showGuides="1">
      <p:cViewPr varScale="1">
        <p:scale>
          <a:sx n="94" d="100"/>
          <a:sy n="94" d="100"/>
        </p:scale>
        <p:origin x="1075" y="77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7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CBAC3-AB25-419D-84F4-F76A8CA2ED2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35BA-F56F-4E85-AB70-1AF0D0C0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9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" y="2853376"/>
            <a:ext cx="5081615" cy="3960000"/>
          </a:xfrm>
          <a:prstGeom prst="rect">
            <a:avLst/>
          </a:prstGeom>
        </p:spPr>
      </p:pic>
      <p:pic>
        <p:nvPicPr>
          <p:cNvPr id="7" name="Picture 33" descr="comp-logo.eps"/>
          <p:cNvPicPr>
            <a:picLocks noChangeAspect="1"/>
          </p:cNvPicPr>
          <p:nvPr userDrawn="1"/>
        </p:nvPicPr>
        <p:blipFill>
          <a:blip r:embed="rId3" cstate="print"/>
          <a:srcRect b="49450"/>
          <a:stretch>
            <a:fillRect/>
          </a:stretch>
        </p:blipFill>
        <p:spPr bwMode="auto">
          <a:xfrm>
            <a:off x="35496" y="44624"/>
            <a:ext cx="145350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23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8"/>
          <p:cNvCxnSpPr/>
          <p:nvPr userDrawn="1"/>
        </p:nvCxnSpPr>
        <p:spPr bwMode="auto">
          <a:xfrm>
            <a:off x="128659" y="6525344"/>
            <a:ext cx="8907837" cy="0"/>
          </a:xfrm>
          <a:prstGeom prst="line">
            <a:avLst/>
          </a:prstGeom>
          <a:solidFill>
            <a:srgbClr val="316989"/>
          </a:solidFill>
          <a:ln w="22225" cap="flat" cmpd="sng" algn="ctr">
            <a:solidFill>
              <a:srgbClr val="0033CC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모서리가 둥근 직사각형 12"/>
          <p:cNvSpPr/>
          <p:nvPr userDrawn="1"/>
        </p:nvSpPr>
        <p:spPr>
          <a:xfrm>
            <a:off x="107504" y="87354"/>
            <a:ext cx="72008" cy="467976"/>
          </a:xfrm>
          <a:prstGeom prst="roundRect">
            <a:avLst/>
          </a:prstGeom>
          <a:solidFill>
            <a:srgbClr val="0033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7" name="Picture 1" descr="새얀_CI_가로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62509"/>
            <a:ext cx="1224136" cy="308008"/>
          </a:xfrm>
          <a:prstGeom prst="rect">
            <a:avLst/>
          </a:prstGeom>
        </p:spPr>
      </p:pic>
      <p:cxnSp>
        <p:nvCxnSpPr>
          <p:cNvPr id="19" name="Straight Connector 8"/>
          <p:cNvCxnSpPr/>
          <p:nvPr userDrawn="1"/>
        </p:nvCxnSpPr>
        <p:spPr bwMode="auto">
          <a:xfrm>
            <a:off x="166171" y="620688"/>
            <a:ext cx="8907837" cy="0"/>
          </a:xfrm>
          <a:prstGeom prst="line">
            <a:avLst/>
          </a:prstGeom>
          <a:solidFill>
            <a:srgbClr val="316989"/>
          </a:solidFill>
          <a:ln w="22225" cap="flat" cmpd="sng" algn="ctr">
            <a:solidFill>
              <a:srgbClr val="0033CC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5"/>
          <p:cNvSpPr txBox="1">
            <a:spLocks noChangeArrowheads="1"/>
          </p:cNvSpPr>
          <p:nvPr userDrawn="1"/>
        </p:nvSpPr>
        <p:spPr bwMode="auto">
          <a:xfrm>
            <a:off x="4499992" y="6610907"/>
            <a:ext cx="759228" cy="20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accent2">
                    <a:lumMod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0033CC"/>
                </a:solidFill>
                <a:latin typeface="+mn-ea"/>
                <a:ea typeface="+mn-ea"/>
              </a:rPr>
              <a:t>Page </a:t>
            </a:r>
            <a:fld id="{C3A20B30-BC2A-4782-B698-D1CD6A66CE45}" type="slidenum">
              <a:rPr lang="en-US" sz="800" smtClean="0">
                <a:solidFill>
                  <a:srgbClr val="0033CC"/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r>
              <a:rPr lang="en-US" sz="800" dirty="0" smtClean="0">
                <a:solidFill>
                  <a:srgbClr val="0033CC"/>
                </a:solidFill>
                <a:latin typeface="+mn-ea"/>
                <a:ea typeface="+mn-ea"/>
              </a:rPr>
              <a:t>     </a:t>
            </a:r>
            <a:endParaRPr lang="en-US" sz="80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pic>
        <p:nvPicPr>
          <p:cNvPr id="10" name="Picture 33" descr="comp-logo.eps"/>
          <p:cNvPicPr>
            <a:picLocks noChangeAspect="1"/>
          </p:cNvPicPr>
          <p:nvPr userDrawn="1"/>
        </p:nvPicPr>
        <p:blipFill>
          <a:blip r:embed="rId3" cstate="print"/>
          <a:srcRect b="49450"/>
          <a:stretch>
            <a:fillRect/>
          </a:stretch>
        </p:blipFill>
        <p:spPr bwMode="auto">
          <a:xfrm>
            <a:off x="7956376" y="195330"/>
            <a:ext cx="1093461" cy="27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87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84984"/>
            <a:ext cx="4110015" cy="32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65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0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908720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latin typeface="+mn-ea"/>
              </a:rPr>
              <a:t>팔로알토</a:t>
            </a:r>
            <a:r>
              <a:rPr lang="ko-KR" altLang="en-US" sz="3200" b="1" spc="-150" dirty="0" smtClean="0">
                <a:latin typeface="+mn-ea"/>
              </a:rPr>
              <a:t> </a:t>
            </a:r>
            <a:r>
              <a:rPr lang="ko-KR" altLang="en-US" sz="3200" b="1" spc="-150" dirty="0" err="1" smtClean="0">
                <a:latin typeface="+mn-ea"/>
              </a:rPr>
              <a:t>네트웍스</a:t>
            </a:r>
            <a:r>
              <a:rPr lang="ko-KR" altLang="en-US" sz="3200" b="1" spc="-150" dirty="0" smtClean="0">
                <a:latin typeface="+mn-ea"/>
              </a:rPr>
              <a:t> 차세대 방화벽</a:t>
            </a:r>
            <a:r>
              <a:rPr lang="en-US" altLang="ko-KR" sz="3200" b="1" spc="-150" dirty="0" smtClean="0">
                <a:latin typeface="+mn-ea"/>
              </a:rPr>
              <a:t> (SSL</a:t>
            </a:r>
            <a:r>
              <a:rPr lang="ko-KR" altLang="en-US" sz="3200" b="1" spc="-150" dirty="0" smtClean="0">
                <a:latin typeface="+mn-ea"/>
              </a:rPr>
              <a:t> </a:t>
            </a:r>
            <a:r>
              <a:rPr lang="en-US" altLang="ko-KR" sz="3200" b="1" spc="-150" dirty="0" smtClean="0">
                <a:latin typeface="+mn-ea"/>
              </a:rPr>
              <a:t>VPN </a:t>
            </a:r>
            <a:r>
              <a:rPr lang="ko-KR" altLang="en-US" sz="3200" b="1" spc="-150" dirty="0" smtClean="0">
                <a:latin typeface="+mn-ea"/>
              </a:rPr>
              <a:t>사용자 매뉴얼</a:t>
            </a:r>
            <a:r>
              <a:rPr lang="en-US" altLang="ko-KR" sz="3200" b="1" spc="-150" dirty="0" smtClean="0">
                <a:latin typeface="+mn-ea"/>
              </a:rPr>
              <a:t>)</a:t>
            </a:r>
            <a:endParaRPr lang="ko-KR" altLang="en-US" sz="3200" b="1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0999" y="407707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2020.02.05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626" y="504074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SS</a:t>
            </a:r>
            <a:r>
              <a:rPr lang="ko-KR" altLang="en-US" b="1" dirty="0" smtClean="0">
                <a:latin typeface="+mn-ea"/>
              </a:rPr>
              <a:t>사업 </a:t>
            </a: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팀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ko-KR" altLang="en-US" b="1" dirty="0" err="1" smtClean="0">
                <a:latin typeface="+mn-ea"/>
              </a:rPr>
              <a:t>서성탁</a:t>
            </a:r>
            <a:r>
              <a:rPr lang="ko-KR" altLang="en-US" b="1" dirty="0" smtClean="0">
                <a:latin typeface="+mn-ea"/>
              </a:rPr>
              <a:t> 과장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5" name="Picture 1" descr="새얀_CI_가로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0" y="5985344"/>
            <a:ext cx="220843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설치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1247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6" y="1988840"/>
            <a:ext cx="5174428" cy="41989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21470" y="5717490"/>
            <a:ext cx="8182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6557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prstClr val="black"/>
                </a:solidFill>
                <a:latin typeface="+mn-ea"/>
              </a:rPr>
              <a:t>SSL VPN</a:t>
            </a:r>
            <a:endParaRPr lang="ko-KR" altLang="en-US" sz="4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0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하단 바의 지구본 모양 더블클릭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3"/>
          <a:stretch/>
        </p:blipFill>
        <p:spPr>
          <a:xfrm>
            <a:off x="737828" y="2293891"/>
            <a:ext cx="7650596" cy="37994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3703" y="5705761"/>
            <a:ext cx="193774" cy="17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접속주소</a:t>
            </a:r>
            <a:r>
              <a:rPr lang="en-US" altLang="ko-KR" dirty="0" smtClean="0"/>
              <a:t>(119.197.137.248)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1470" y="5717490"/>
            <a:ext cx="8182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595028" y="2043657"/>
            <a:ext cx="7937412" cy="39200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757" t="1811" r="1656" b="4368"/>
          <a:stretch/>
        </p:blipFill>
        <p:spPr>
          <a:xfrm>
            <a:off x="7100163" y="4020207"/>
            <a:ext cx="1389568" cy="16715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31695" y="5203298"/>
            <a:ext cx="1296144" cy="169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061" y="5238275"/>
            <a:ext cx="575878" cy="116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719" y="5230111"/>
            <a:ext cx="989189" cy="1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인증서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인증서 관련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창 </a:t>
            </a:r>
            <a:r>
              <a:rPr lang="ko-KR" altLang="en-US" dirty="0" smtClean="0">
                <a:solidFill>
                  <a:srgbClr val="FF0000"/>
                </a:solidFill>
              </a:rPr>
              <a:t>발생 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화면처럼 인증서 관련 창 미 발생 시 인증 계속 진행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2"/>
          <a:stretch/>
        </p:blipFill>
        <p:spPr>
          <a:xfrm>
            <a:off x="547511" y="2042264"/>
            <a:ext cx="8002250" cy="39790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39981" y="2889778"/>
            <a:ext cx="2520280" cy="154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96872" y="4176788"/>
            <a:ext cx="436120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할당 받은 본인의 계정으로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/>
          <a:stretch/>
        </p:blipFill>
        <p:spPr>
          <a:xfrm>
            <a:off x="611560" y="2132856"/>
            <a:ext cx="7970697" cy="39604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59945" y="4908575"/>
            <a:ext cx="1152128" cy="39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913" y="4764833"/>
            <a:ext cx="504056" cy="1019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07" y="4576061"/>
            <a:ext cx="1126803" cy="146974"/>
          </a:xfrm>
          <a:prstGeom prst="rect">
            <a:avLst/>
          </a:prstGeom>
        </p:spPr>
      </p:pic>
      <p:sp>
        <p:nvSpPr>
          <p:cNvPr id="13" name="설명선 1 12"/>
          <p:cNvSpPr/>
          <p:nvPr/>
        </p:nvSpPr>
        <p:spPr>
          <a:xfrm>
            <a:off x="5779165" y="4248009"/>
            <a:ext cx="1080460" cy="567796"/>
          </a:xfrm>
          <a:prstGeom prst="borderCallout1">
            <a:avLst>
              <a:gd name="adj1" fmla="val 103407"/>
              <a:gd name="adj2" fmla="val 53093"/>
              <a:gd name="adj3" fmla="val 154756"/>
              <a:gd name="adj4" fmla="val 1368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계정으로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SSL VPN </a:t>
            </a:r>
            <a:r>
              <a:rPr lang="ko-KR" altLang="en-US" dirty="0" smtClean="0"/>
              <a:t>접속 완료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343715" y="1988840"/>
            <a:ext cx="8456570" cy="41764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59944" y="4293096"/>
            <a:ext cx="1488519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6557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prstClr val="black"/>
                </a:solidFill>
                <a:latin typeface="+mn-ea"/>
              </a:rPr>
              <a:t>SSL VPN </a:t>
            </a:r>
            <a:r>
              <a:rPr lang="ko-KR" altLang="en-US" sz="4000" b="1" dirty="0" smtClean="0">
                <a:solidFill>
                  <a:prstClr val="black"/>
                </a:solidFill>
                <a:latin typeface="+mn-ea"/>
              </a:rPr>
              <a:t>접속정보</a:t>
            </a:r>
            <a:endParaRPr lang="ko-KR" altLang="en-US" sz="4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접속정보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톱니바퀴 클릭 후 </a:t>
            </a:r>
            <a:r>
              <a:rPr lang="en-US" altLang="ko-KR" dirty="0"/>
              <a:t>S</a:t>
            </a:r>
            <a:r>
              <a:rPr lang="en-US" altLang="ko-KR" dirty="0" smtClean="0"/>
              <a:t>ettings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454990" y="2012677"/>
            <a:ext cx="8234020" cy="40665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40352" y="4422228"/>
            <a:ext cx="504056" cy="9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84582" y="4300979"/>
            <a:ext cx="135632" cy="8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9" idx="1"/>
          </p:cNvCxnSpPr>
          <p:nvPr/>
        </p:nvCxnSpPr>
        <p:spPr>
          <a:xfrm flipH="1">
            <a:off x="8244408" y="4345117"/>
            <a:ext cx="240174" cy="17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SSL VPN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접속정보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/>
              <a:t>SSL VPN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403484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탭에서 접속정보에 대해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0"/>
          <a:stretch/>
        </p:blipFill>
        <p:spPr>
          <a:xfrm>
            <a:off x="580986" y="2042264"/>
            <a:ext cx="7889407" cy="39584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75856" y="2564904"/>
            <a:ext cx="252028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6557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prstClr val="black"/>
                </a:solidFill>
                <a:latin typeface="+mn-ea"/>
              </a:rPr>
              <a:t>Agent </a:t>
            </a:r>
            <a:r>
              <a:rPr lang="ko-KR" altLang="en-US" sz="4000" b="1" dirty="0" smtClean="0">
                <a:solidFill>
                  <a:prstClr val="black"/>
                </a:solidFill>
                <a:latin typeface="+mn-ea"/>
              </a:rPr>
              <a:t>다운로드</a:t>
            </a:r>
            <a:endParaRPr lang="ko-KR" altLang="en-US" sz="4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03848" y="1628800"/>
            <a:ext cx="2679700" cy="2614612"/>
            <a:chOff x="6349879" y="1369647"/>
            <a:chExt cx="1711471" cy="1676487"/>
          </a:xfrm>
        </p:grpSpPr>
        <p:pic>
          <p:nvPicPr>
            <p:cNvPr id="3" name="Picture 5" descr="kno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879" y="1369647"/>
              <a:ext cx="1711471" cy="167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PAN-TNSC.eps"/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255" y="2014228"/>
              <a:ext cx="1050716" cy="39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203848" y="4504184"/>
            <a:ext cx="26642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Portal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67864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https</a:t>
            </a:r>
            <a:r>
              <a:rPr lang="en-US" altLang="ko-KR" dirty="0" smtClean="0"/>
              <a:t>://119.197.137.248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접속 시 아래와 같은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출력 되면 아래 방법으로 진행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1) IE</a:t>
            </a:r>
            <a:r>
              <a:rPr lang="ko-KR" altLang="en-US" sz="1400" dirty="0" smtClean="0"/>
              <a:t>에서 접속 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 웹 사이트를 계속 탐색합니다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권장하지 않음</a:t>
            </a:r>
            <a:r>
              <a:rPr lang="en-US" altLang="ko-KR" sz="1400" dirty="0" smtClean="0"/>
              <a:t>).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  <a:p>
            <a:r>
              <a:rPr lang="en-US" altLang="ko-KR" sz="1400" dirty="0" smtClean="0"/>
              <a:t>2) Chrome</a:t>
            </a:r>
            <a:r>
              <a:rPr lang="ko-KR" altLang="en-US" sz="1400" dirty="0" smtClean="0"/>
              <a:t>에서 접속 시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고급 </a:t>
            </a:r>
            <a:r>
              <a:rPr lang="en-US" altLang="ko-KR" sz="1400" dirty="0" smtClean="0"/>
              <a:t>-&gt; </a:t>
            </a:r>
            <a:r>
              <a:rPr lang="en-US" altLang="ko-KR" sz="1400" dirty="0" smtClean="0"/>
              <a:t>119.197.137.248(</a:t>
            </a:r>
            <a:r>
              <a:rPr lang="ko-KR" altLang="en-US" sz="1400" dirty="0" smtClean="0"/>
              <a:t>안전하지 않음</a:t>
            </a:r>
            <a:r>
              <a:rPr lang="en-US" altLang="ko-KR" sz="1400" dirty="0" smtClean="0"/>
              <a:t>)(</a:t>
            </a:r>
            <a:r>
              <a:rPr lang="ko-KR" altLang="en-US" sz="1400" dirty="0" err="1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이동 클릭</a:t>
            </a:r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10690"/>
            <a:ext cx="5616624" cy="36405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4832216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24" y="2627528"/>
            <a:ext cx="3943522" cy="29306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7" y="3416754"/>
            <a:ext cx="2989402" cy="28344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05535" y="4709986"/>
            <a:ext cx="382489" cy="181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40196" y="5813808"/>
            <a:ext cx="1192044" cy="20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72000" y="4891763"/>
            <a:ext cx="1656184" cy="913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Portal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629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GlobalProtect</a:t>
            </a:r>
            <a:r>
              <a:rPr lang="en-US" altLang="ko-KR" dirty="0" smtClean="0"/>
              <a:t> Portal Site </a:t>
            </a:r>
            <a:r>
              <a:rPr lang="ko-KR" altLang="en-US" dirty="0" smtClean="0"/>
              <a:t>접속 및 </a:t>
            </a:r>
            <a:r>
              <a:rPr lang="ko-KR" altLang="en-US" dirty="0" smtClean="0"/>
              <a:t>할당 받은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로그인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/>
          <a:stretch/>
        </p:blipFill>
        <p:spPr>
          <a:xfrm>
            <a:off x="655723" y="2060848"/>
            <a:ext cx="7832554" cy="37547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07904" y="3645024"/>
            <a:ext cx="18722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5868144" y="2780928"/>
            <a:ext cx="1512168" cy="720080"/>
          </a:xfrm>
          <a:prstGeom prst="borderCallout1">
            <a:avLst>
              <a:gd name="adj1" fmla="val 44404"/>
              <a:gd name="adj2" fmla="val -1207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계정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◆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 해당하는 파일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다운로드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683568" y="1772816"/>
            <a:ext cx="7776864" cy="36602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5896" y="3501008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5868144" y="2636912"/>
            <a:ext cx="2160240" cy="720080"/>
          </a:xfrm>
          <a:prstGeom prst="borderCallout1">
            <a:avLst>
              <a:gd name="adj1" fmla="val 44404"/>
              <a:gd name="adj2" fmla="val -1207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1400" dirty="0" smtClean="0">
                <a:solidFill>
                  <a:schemeClr val="tx1"/>
                </a:solidFill>
              </a:rPr>
              <a:t>PC </a:t>
            </a:r>
            <a:r>
              <a:rPr lang="ko-KR" altLang="en-US" sz="1400" dirty="0" smtClean="0">
                <a:solidFill>
                  <a:schemeClr val="tx1"/>
                </a:solidFill>
              </a:rPr>
              <a:t>환경에 맞는 </a:t>
            </a:r>
            <a:r>
              <a:rPr lang="en-US" altLang="ko-KR" sz="1400" dirty="0" smtClean="0">
                <a:solidFill>
                  <a:schemeClr val="tx1"/>
                </a:solidFill>
              </a:rPr>
              <a:t>Agent Download</a:t>
            </a:r>
          </a:p>
        </p:txBody>
      </p:sp>
    </p:spTree>
    <p:extLst>
      <p:ext uri="{BB962C8B-B14F-4D97-AF65-F5344CB8AC3E}">
        <p14:creationId xmlns:p14="http://schemas.microsoft.com/office/powerpoint/2010/main" val="615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6557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prstClr val="black"/>
                </a:solidFill>
                <a:latin typeface="+mn-ea"/>
              </a:rPr>
              <a:t>Agent </a:t>
            </a:r>
            <a:r>
              <a:rPr lang="ko-KR" altLang="en-US" sz="4000" b="1" dirty="0" smtClean="0">
                <a:solidFill>
                  <a:prstClr val="black"/>
                </a:solidFill>
                <a:latin typeface="+mn-ea"/>
              </a:rPr>
              <a:t>설치</a:t>
            </a:r>
            <a:endParaRPr lang="ko-KR" altLang="en-US" sz="40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7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설치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12474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진행에 따라 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45" y="1988555"/>
            <a:ext cx="5425910" cy="43666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76664" y="5733256"/>
            <a:ext cx="8275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설치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진행에 따라 설치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7" y="2042264"/>
            <a:ext cx="5136325" cy="42828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76664" y="5805264"/>
            <a:ext cx="8275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512" y="148855"/>
            <a:ext cx="6660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/>
              <a:t>Agent </a:t>
            </a:r>
            <a:r>
              <a:rPr lang="ko-KR" altLang="en-US" sz="2000" b="1" dirty="0" smtClean="0"/>
              <a:t>설치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7511" y="112474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진행에 따라 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26" y="1988840"/>
            <a:ext cx="4922947" cy="43742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84547" y="5645482"/>
            <a:ext cx="8275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13046</TotalTime>
  <Words>246</Words>
  <Application>Microsoft Office PowerPoint</Application>
  <PresentationFormat>화면 슬라이드 쇼(4:3)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wssim</dc:creator>
  <cp:lastModifiedBy>ttak87@gmail.com</cp:lastModifiedBy>
  <cp:revision>1526</cp:revision>
  <dcterms:created xsi:type="dcterms:W3CDTF">2015-10-26T09:27:02Z</dcterms:created>
  <dcterms:modified xsi:type="dcterms:W3CDTF">2020-02-05T07:57:23Z</dcterms:modified>
</cp:coreProperties>
</file>