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Ex2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18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19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rts/chart20.xml" ContentType="application/vnd.openxmlformats-officedocument.drawingml.chart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rts/chart21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rts/chart22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8" r:id="rId3"/>
    <p:sldId id="261" r:id="rId4"/>
    <p:sldId id="279" r:id="rId5"/>
    <p:sldId id="276" r:id="rId6"/>
    <p:sldId id="280" r:id="rId7"/>
    <p:sldId id="277" r:id="rId8"/>
    <p:sldId id="267" r:id="rId9"/>
    <p:sldId id="265" r:id="rId10"/>
    <p:sldId id="266" r:id="rId11"/>
    <p:sldId id="290" r:id="rId12"/>
    <p:sldId id="278" r:id="rId13"/>
    <p:sldId id="271" r:id="rId14"/>
    <p:sldId id="293" r:id="rId15"/>
    <p:sldId id="294" r:id="rId16"/>
    <p:sldId id="295" r:id="rId17"/>
    <p:sldId id="296" r:id="rId18"/>
    <p:sldId id="300" r:id="rId19"/>
    <p:sldId id="269" r:id="rId20"/>
    <p:sldId id="315" r:id="rId21"/>
    <p:sldId id="301" r:id="rId22"/>
    <p:sldId id="302" r:id="rId23"/>
    <p:sldId id="272" r:id="rId24"/>
    <p:sldId id="304" r:id="rId25"/>
    <p:sldId id="305" r:id="rId26"/>
    <p:sldId id="307" r:id="rId27"/>
    <p:sldId id="308" r:id="rId28"/>
    <p:sldId id="275" r:id="rId29"/>
    <p:sldId id="310" r:id="rId30"/>
    <p:sldId id="312" r:id="rId31"/>
    <p:sldId id="313" r:id="rId32"/>
    <p:sldId id="314" r:id="rId33"/>
    <p:sldId id="288" r:id="rId34"/>
    <p:sldId id="289" r:id="rId35"/>
    <p:sldId id="316" r:id="rId36"/>
    <p:sldId id="26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A5FC0-166B-4E94-BF4E-4DF0EE98C5DC}" v="2512" dt="2021-12-08T21:23:2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Laura Arrieta" userId="79cddf7ffa3eed7d" providerId="LiveId" clId="{E0FA5FC0-166B-4E94-BF4E-4DF0EE98C5DC}"/>
    <pc:docChg chg="undo redo custSel addSld delSld modSld sldOrd">
      <pc:chgData name="AnaLaura Arrieta" userId="79cddf7ffa3eed7d" providerId="LiveId" clId="{E0FA5FC0-166B-4E94-BF4E-4DF0EE98C5DC}" dt="2021-12-08T21:24:37.620" v="6952" actId="2696"/>
      <pc:docMkLst>
        <pc:docMk/>
      </pc:docMkLst>
      <pc:sldChg chg="modSp mod modTransition">
        <pc:chgData name="AnaLaura Arrieta" userId="79cddf7ffa3eed7d" providerId="LiveId" clId="{E0FA5FC0-166B-4E94-BF4E-4DF0EE98C5DC}" dt="2021-12-08T06:04:45.285" v="2116" actId="20577"/>
        <pc:sldMkLst>
          <pc:docMk/>
          <pc:sldMk cId="412219867" sldId="261"/>
        </pc:sldMkLst>
        <pc:spChg chg="mod">
          <ac:chgData name="AnaLaura Arrieta" userId="79cddf7ffa3eed7d" providerId="LiveId" clId="{E0FA5FC0-166B-4E94-BF4E-4DF0EE98C5DC}" dt="2021-12-08T06:04:45.285" v="2116" actId="20577"/>
          <ac:spMkLst>
            <pc:docMk/>
            <pc:sldMk cId="412219867" sldId="261"/>
            <ac:spMk id="3" creationId="{9D5EE832-3F59-4429-AC98-7B6574C13F53}"/>
          </ac:spMkLst>
        </pc:spChg>
      </pc:sldChg>
      <pc:sldChg chg="addSp delSp modSp mod setBg addAnim">
        <pc:chgData name="AnaLaura Arrieta" userId="79cddf7ffa3eed7d" providerId="LiveId" clId="{E0FA5FC0-166B-4E94-BF4E-4DF0EE98C5DC}" dt="2021-12-08T19:56:49.341" v="5268"/>
        <pc:sldMkLst>
          <pc:docMk/>
          <pc:sldMk cId="3242192590" sldId="263"/>
        </pc:sldMkLst>
        <pc:spChg chg="mod">
          <ac:chgData name="AnaLaura Arrieta" userId="79cddf7ffa3eed7d" providerId="LiveId" clId="{E0FA5FC0-166B-4E94-BF4E-4DF0EE98C5DC}" dt="2021-12-08T19:56:49.341" v="5266" actId="26606"/>
          <ac:spMkLst>
            <pc:docMk/>
            <pc:sldMk cId="3242192590" sldId="263"/>
            <ac:spMk id="2" creationId="{716B67AC-3CEC-4086-BD4E-37A25F7D98FF}"/>
          </ac:spMkLst>
        </pc:spChg>
        <pc:spChg chg="del mod">
          <ac:chgData name="AnaLaura Arrieta" userId="79cddf7ffa3eed7d" providerId="LiveId" clId="{E0FA5FC0-166B-4E94-BF4E-4DF0EE98C5DC}" dt="2021-12-08T19:56:41.579" v="5265" actId="478"/>
          <ac:spMkLst>
            <pc:docMk/>
            <pc:sldMk cId="3242192590" sldId="263"/>
            <ac:spMk id="3" creationId="{6BF8BB39-8118-4177-999D-5BE02782D993}"/>
          </ac:spMkLst>
        </pc:spChg>
        <pc:picChg chg="add">
          <ac:chgData name="AnaLaura Arrieta" userId="79cddf7ffa3eed7d" providerId="LiveId" clId="{E0FA5FC0-166B-4E94-BF4E-4DF0EE98C5DC}" dt="2021-12-08T19:56:49.341" v="5266" actId="26606"/>
          <ac:picMkLst>
            <pc:docMk/>
            <pc:sldMk cId="3242192590" sldId="263"/>
            <ac:picMk id="6" creationId="{2064549C-71E1-47A8-B7EA-DDBF0142EC96}"/>
          </ac:picMkLst>
        </pc:picChg>
      </pc:sldChg>
      <pc:sldChg chg="addSp delSp modSp mod ord modTransition">
        <pc:chgData name="AnaLaura Arrieta" userId="79cddf7ffa3eed7d" providerId="LiveId" clId="{E0FA5FC0-166B-4E94-BF4E-4DF0EE98C5DC}" dt="2021-12-08T20:33:33.559" v="6222" actId="20577"/>
        <pc:sldMkLst>
          <pc:docMk/>
          <pc:sldMk cId="3773171852" sldId="265"/>
        </pc:sldMkLst>
        <pc:spChg chg="mod">
          <ac:chgData name="AnaLaura Arrieta" userId="79cddf7ffa3eed7d" providerId="LiveId" clId="{E0FA5FC0-166B-4E94-BF4E-4DF0EE98C5DC}" dt="2021-12-08T05:16:45.681" v="1046" actId="1076"/>
          <ac:spMkLst>
            <pc:docMk/>
            <pc:sldMk cId="3773171852" sldId="265"/>
            <ac:spMk id="2" creationId="{1A0D3F32-6202-4CBB-9E16-FCA274F69D94}"/>
          </ac:spMkLst>
        </pc:spChg>
        <pc:spChg chg="del">
          <ac:chgData name="AnaLaura Arrieta" userId="79cddf7ffa3eed7d" providerId="LiveId" clId="{E0FA5FC0-166B-4E94-BF4E-4DF0EE98C5DC}" dt="2021-12-07T23:33:48.565" v="38" actId="26606"/>
          <ac:spMkLst>
            <pc:docMk/>
            <pc:sldMk cId="3773171852" sldId="265"/>
            <ac:spMk id="4" creationId="{CE02DA2D-BDF7-432F-A4C8-7B437F47C577}"/>
          </ac:spMkLst>
        </pc:spChg>
        <pc:spChg chg="del">
          <ac:chgData name="AnaLaura Arrieta" userId="79cddf7ffa3eed7d" providerId="LiveId" clId="{E0FA5FC0-166B-4E94-BF4E-4DF0EE98C5DC}" dt="2021-12-07T23:33:48.565" v="38" actId="26606"/>
          <ac:spMkLst>
            <pc:docMk/>
            <pc:sldMk cId="3773171852" sldId="265"/>
            <ac:spMk id="9" creationId="{AC224410-FF86-4FBB-A05E-61232D4B1368}"/>
          </ac:spMkLst>
        </pc:spChg>
        <pc:spChg chg="del">
          <ac:chgData name="AnaLaura Arrieta" userId="79cddf7ffa3eed7d" providerId="LiveId" clId="{E0FA5FC0-166B-4E94-BF4E-4DF0EE98C5DC}" dt="2021-12-07T23:33:48.565" v="38" actId="26606"/>
          <ac:spMkLst>
            <pc:docMk/>
            <pc:sldMk cId="3773171852" sldId="265"/>
            <ac:spMk id="11" creationId="{F3BDD110-869E-4A8C-9250-C7AE5C840842}"/>
          </ac:spMkLst>
        </pc:spChg>
        <pc:graphicFrameChg chg="add del mod">
          <ac:chgData name="AnaLaura Arrieta" userId="79cddf7ffa3eed7d" providerId="LiveId" clId="{E0FA5FC0-166B-4E94-BF4E-4DF0EE98C5DC}" dt="2021-12-07T23:33:48.565" v="38" actId="26606"/>
          <ac:graphicFrameMkLst>
            <pc:docMk/>
            <pc:sldMk cId="3773171852" sldId="265"/>
            <ac:graphicFrameMk id="6" creationId="{E5E63383-9C98-4711-9FFC-8AA0564EDBE8}"/>
          </ac:graphicFrameMkLst>
        </pc:graphicFrameChg>
        <pc:graphicFrameChg chg="add mod">
          <ac:chgData name="AnaLaura Arrieta" userId="79cddf7ffa3eed7d" providerId="LiveId" clId="{E0FA5FC0-166B-4E94-BF4E-4DF0EE98C5DC}" dt="2021-12-08T20:33:33.559" v="6222" actId="20577"/>
          <ac:graphicFrameMkLst>
            <pc:docMk/>
            <pc:sldMk cId="3773171852" sldId="265"/>
            <ac:graphicFrameMk id="14" creationId="{E5E63383-9C98-4711-9FFC-8AA0564EDBE8}"/>
          </ac:graphicFrameMkLst>
        </pc:graphicFrameChg>
        <pc:picChg chg="add">
          <ac:chgData name="AnaLaura Arrieta" userId="79cddf7ffa3eed7d" providerId="LiveId" clId="{E0FA5FC0-166B-4E94-BF4E-4DF0EE98C5DC}" dt="2021-12-07T23:33:48.565" v="38" actId="26606"/>
          <ac:picMkLst>
            <pc:docMk/>
            <pc:sldMk cId="3773171852" sldId="265"/>
            <ac:picMk id="17" creationId="{82AABC82-C2D1-4340-A6DF-6E73DF06FCAC}"/>
          </ac:picMkLst>
        </pc:picChg>
      </pc:sldChg>
      <pc:sldChg chg="addSp delSp modSp mod ord modTransition setBg modAnim">
        <pc:chgData name="AnaLaura Arrieta" userId="79cddf7ffa3eed7d" providerId="LiveId" clId="{E0FA5FC0-166B-4E94-BF4E-4DF0EE98C5DC}" dt="2021-12-08T20:35:34.990" v="6246" actId="1076"/>
        <pc:sldMkLst>
          <pc:docMk/>
          <pc:sldMk cId="902171934" sldId="266"/>
        </pc:sldMkLst>
        <pc:spChg chg="mod">
          <ac:chgData name="AnaLaura Arrieta" userId="79cddf7ffa3eed7d" providerId="LiveId" clId="{E0FA5FC0-166B-4E94-BF4E-4DF0EE98C5DC}" dt="2021-12-08T05:17:41.334" v="1052" actId="1076"/>
          <ac:spMkLst>
            <pc:docMk/>
            <pc:sldMk cId="902171934" sldId="266"/>
            <ac:spMk id="2" creationId="{1A0D3F32-6202-4CBB-9E16-FCA274F69D94}"/>
          </ac:spMkLst>
        </pc:spChg>
        <pc:spChg chg="del">
          <ac:chgData name="AnaLaura Arrieta" userId="79cddf7ffa3eed7d" providerId="LiveId" clId="{E0FA5FC0-166B-4E94-BF4E-4DF0EE98C5DC}" dt="2021-12-07T23:16:34.958" v="17" actId="1957"/>
          <ac:spMkLst>
            <pc:docMk/>
            <pc:sldMk cId="902171934" sldId="266"/>
            <ac:spMk id="4" creationId="{CE02DA2D-BDF7-432F-A4C8-7B437F47C577}"/>
          </ac:spMkLst>
        </pc:spChg>
        <pc:spChg chg="add del mod">
          <ac:chgData name="AnaLaura Arrieta" userId="79cddf7ffa3eed7d" providerId="LiveId" clId="{E0FA5FC0-166B-4E94-BF4E-4DF0EE98C5DC}" dt="2021-12-07T23:31:17.004" v="27" actId="26606"/>
          <ac:spMkLst>
            <pc:docMk/>
            <pc:sldMk cId="902171934" sldId="266"/>
            <ac:spMk id="8" creationId="{FBEE358F-C7AB-4635-B7F8-EAB484109DDF}"/>
          </ac:spMkLst>
        </pc:spChg>
        <pc:spChg chg="del">
          <ac:chgData name="AnaLaura Arrieta" userId="79cddf7ffa3eed7d" providerId="LiveId" clId="{E0FA5FC0-166B-4E94-BF4E-4DF0EE98C5DC}" dt="2021-12-07T23:31:17.004" v="27" actId="26606"/>
          <ac:spMkLst>
            <pc:docMk/>
            <pc:sldMk cId="902171934" sldId="266"/>
            <ac:spMk id="9" creationId="{AC224410-FF86-4FBB-A05E-61232D4B1368}"/>
          </ac:spMkLst>
        </pc:spChg>
        <pc:spChg chg="del">
          <ac:chgData name="AnaLaura Arrieta" userId="79cddf7ffa3eed7d" providerId="LiveId" clId="{E0FA5FC0-166B-4E94-BF4E-4DF0EE98C5DC}" dt="2021-12-07T23:31:17.004" v="27" actId="26606"/>
          <ac:spMkLst>
            <pc:docMk/>
            <pc:sldMk cId="902171934" sldId="266"/>
            <ac:spMk id="11" creationId="{F3BDD110-869E-4A8C-9250-C7AE5C840842}"/>
          </ac:spMkLst>
        </pc:spChg>
        <pc:spChg chg="add del mod">
          <ac:chgData name="AnaLaura Arrieta" userId="79cddf7ffa3eed7d" providerId="LiveId" clId="{E0FA5FC0-166B-4E94-BF4E-4DF0EE98C5DC}" dt="2021-12-07T23:32:07.740" v="33" actId="26606"/>
          <ac:spMkLst>
            <pc:docMk/>
            <pc:sldMk cId="902171934" sldId="266"/>
            <ac:spMk id="13" creationId="{8962343E-AE59-44F7-8C84-5BAF407BA59D}"/>
          </ac:spMkLst>
        </pc:spChg>
        <pc:spChg chg="add del mod">
          <ac:chgData name="AnaLaura Arrieta" userId="79cddf7ffa3eed7d" providerId="LiveId" clId="{E0FA5FC0-166B-4E94-BF4E-4DF0EE98C5DC}" dt="2021-12-07T23:44:49.597" v="54" actId="26606"/>
          <ac:spMkLst>
            <pc:docMk/>
            <pc:sldMk cId="902171934" sldId="266"/>
            <ac:spMk id="17" creationId="{0BAED9A7-2825-47DC-9A6D-1D7292620462}"/>
          </ac:spMkLst>
        </pc:spChg>
        <pc:spChg chg="add">
          <ac:chgData name="AnaLaura Arrieta" userId="79cddf7ffa3eed7d" providerId="LiveId" clId="{E0FA5FC0-166B-4E94-BF4E-4DF0EE98C5DC}" dt="2021-12-07T23:44:49.597" v="54" actId="26606"/>
          <ac:spMkLst>
            <pc:docMk/>
            <pc:sldMk cId="902171934" sldId="266"/>
            <ac:spMk id="32" creationId="{905E7363-5E6B-4EA2-A007-EB497636C946}"/>
          </ac:spMkLst>
        </pc:spChg>
        <pc:graphicFrameChg chg="add mod">
          <ac:chgData name="AnaLaura Arrieta" userId="79cddf7ffa3eed7d" providerId="LiveId" clId="{E0FA5FC0-166B-4E94-BF4E-4DF0EE98C5DC}" dt="2021-12-08T20:35:34.990" v="6246" actId="1076"/>
          <ac:graphicFrameMkLst>
            <pc:docMk/>
            <pc:sldMk cId="902171934" sldId="266"/>
            <ac:graphicFrameMk id="6" creationId="{D3EFBBDE-B7CA-164A-A571-B94D2D9724D8}"/>
          </ac:graphicFrameMkLst>
        </pc:graphicFrameChg>
        <pc:graphicFrameChg chg="add del mod">
          <ac:chgData name="AnaLaura Arrieta" userId="79cddf7ffa3eed7d" providerId="LiveId" clId="{E0FA5FC0-166B-4E94-BF4E-4DF0EE98C5DC}" dt="2021-12-07T23:30:58.206" v="24" actId="478"/>
          <ac:graphicFrameMkLst>
            <pc:docMk/>
            <pc:sldMk cId="902171934" sldId="266"/>
            <ac:graphicFrameMk id="6" creationId="{FF0313E0-5C57-4533-9E67-606D59F724DE}"/>
          </ac:graphicFrameMkLst>
        </pc:graphicFrameChg>
        <pc:graphicFrameChg chg="add del mod">
          <ac:chgData name="AnaLaura Arrieta" userId="79cddf7ffa3eed7d" providerId="LiveId" clId="{E0FA5FC0-166B-4E94-BF4E-4DF0EE98C5DC}" dt="2021-12-07T23:31:17.004" v="27" actId="26606"/>
          <ac:graphicFrameMkLst>
            <pc:docMk/>
            <pc:sldMk cId="902171934" sldId="266"/>
            <ac:graphicFrameMk id="12" creationId="{E5E63383-9C98-4711-9FFC-8AA0564EDBE8}"/>
          </ac:graphicFrameMkLst>
        </pc:graphicFrameChg>
        <pc:graphicFrameChg chg="add del mod">
          <ac:chgData name="AnaLaura Arrieta" userId="79cddf7ffa3eed7d" providerId="LiveId" clId="{E0FA5FC0-166B-4E94-BF4E-4DF0EE98C5DC}" dt="2021-12-07T23:32:02.064" v="30" actId="478"/>
          <ac:graphicFrameMkLst>
            <pc:docMk/>
            <pc:sldMk cId="902171934" sldId="266"/>
            <ac:graphicFrameMk id="15" creationId="{E5E63383-9C98-4711-9FFC-8AA0564EDBE8}"/>
          </ac:graphicFrameMkLst>
        </pc:graphicFrameChg>
        <pc:graphicFrameChg chg="add del mod">
          <ac:chgData name="AnaLaura Arrieta" userId="79cddf7ffa3eed7d" providerId="LiveId" clId="{E0FA5FC0-166B-4E94-BF4E-4DF0EE98C5DC}" dt="2021-12-07T23:32:07.740" v="33" actId="26606"/>
          <ac:graphicFrameMkLst>
            <pc:docMk/>
            <pc:sldMk cId="902171934" sldId="266"/>
            <ac:graphicFrameMk id="16" creationId="{E5E63383-9C98-4711-9FFC-8AA0564EDBE8}"/>
          </ac:graphicFrameMkLst>
        </pc:graphicFrameChg>
        <pc:graphicFrameChg chg="add del">
          <ac:chgData name="AnaLaura Arrieta" userId="79cddf7ffa3eed7d" providerId="LiveId" clId="{E0FA5FC0-166B-4E94-BF4E-4DF0EE98C5DC}" dt="2021-12-07T23:32:53.163" v="35" actId="478"/>
          <ac:graphicFrameMkLst>
            <pc:docMk/>
            <pc:sldMk cId="902171934" sldId="266"/>
            <ac:graphicFrameMk id="21" creationId="{E5E63383-9C98-4711-9FFC-8AA0564EDBE8}"/>
          </ac:graphicFrameMkLst>
        </pc:graphicFrameChg>
        <pc:graphicFrameChg chg="add del mod">
          <ac:chgData name="AnaLaura Arrieta" userId="79cddf7ffa3eed7d" providerId="LiveId" clId="{E0FA5FC0-166B-4E94-BF4E-4DF0EE98C5DC}" dt="2021-12-07T23:44:49.597" v="54" actId="26606"/>
          <ac:graphicFrameMkLst>
            <pc:docMk/>
            <pc:sldMk cId="902171934" sldId="266"/>
            <ac:graphicFrameMk id="22" creationId="{97681FE1-83C3-4BEB-91C5-E04F6CD4FFA3}"/>
          </ac:graphicFrameMkLst>
        </pc:graphicFrameChg>
        <pc:graphicFrameChg chg="add mod">
          <ac:chgData name="AnaLaura Arrieta" userId="79cddf7ffa3eed7d" providerId="LiveId" clId="{E0FA5FC0-166B-4E94-BF4E-4DF0EE98C5DC}" dt="2021-12-08T20:35:28.987" v="6245" actId="20577"/>
          <ac:graphicFrameMkLst>
            <pc:docMk/>
            <pc:sldMk cId="902171934" sldId="266"/>
            <ac:graphicFrameMk id="27" creationId="{97681FE1-83C3-4BEB-91C5-E04F6CD4FFA3}"/>
          </ac:graphicFrameMkLst>
        </pc:graphicFrameChg>
        <pc:picChg chg="add del">
          <ac:chgData name="AnaLaura Arrieta" userId="79cddf7ffa3eed7d" providerId="LiveId" clId="{E0FA5FC0-166B-4E94-BF4E-4DF0EE98C5DC}" dt="2021-12-07T23:32:07.740" v="33" actId="26606"/>
          <ac:picMkLst>
            <pc:docMk/>
            <pc:sldMk cId="902171934" sldId="266"/>
            <ac:picMk id="18" creationId="{82AABC82-C2D1-4340-A6DF-6E73DF06FCAC}"/>
          </ac:picMkLst>
        </pc:picChg>
        <pc:picChg chg="add del">
          <ac:chgData name="AnaLaura Arrieta" userId="79cddf7ffa3eed7d" providerId="LiveId" clId="{E0FA5FC0-166B-4E94-BF4E-4DF0EE98C5DC}" dt="2021-12-07T23:44:49.597" v="54" actId="26606"/>
          <ac:picMkLst>
            <pc:docMk/>
            <pc:sldMk cId="902171934" sldId="266"/>
            <ac:picMk id="24" creationId="{82AABC82-C2D1-4340-A6DF-6E73DF06FCAC}"/>
          </ac:picMkLst>
        </pc:picChg>
        <pc:picChg chg="add">
          <ac:chgData name="AnaLaura Arrieta" userId="79cddf7ffa3eed7d" providerId="LiveId" clId="{E0FA5FC0-166B-4E94-BF4E-4DF0EE98C5DC}" dt="2021-12-07T23:44:49.597" v="54" actId="26606"/>
          <ac:picMkLst>
            <pc:docMk/>
            <pc:sldMk cId="902171934" sldId="266"/>
            <ac:picMk id="30" creationId="{DADD4C7D-B329-46D6-8471-04F555BCC4BC}"/>
          </ac:picMkLst>
        </pc:picChg>
      </pc:sldChg>
      <pc:sldChg chg="ord modTransition">
        <pc:chgData name="AnaLaura Arrieta" userId="79cddf7ffa3eed7d" providerId="LiveId" clId="{E0FA5FC0-166B-4E94-BF4E-4DF0EE98C5DC}" dt="2021-12-07T23:48:19.823" v="135"/>
        <pc:sldMkLst>
          <pc:docMk/>
          <pc:sldMk cId="4234744054" sldId="267"/>
        </pc:sldMkLst>
      </pc:sldChg>
      <pc:sldChg chg="modTransition">
        <pc:chgData name="AnaLaura Arrieta" userId="79cddf7ffa3eed7d" providerId="LiveId" clId="{E0FA5FC0-166B-4E94-BF4E-4DF0EE98C5DC}" dt="2021-12-07T23:47:15.294" v="126"/>
        <pc:sldMkLst>
          <pc:docMk/>
          <pc:sldMk cId="3441001255" sldId="268"/>
        </pc:sldMkLst>
      </pc:sldChg>
      <pc:sldChg chg="addSp modSp mod modTransition modAnim">
        <pc:chgData name="AnaLaura Arrieta" userId="79cddf7ffa3eed7d" providerId="LiveId" clId="{E0FA5FC0-166B-4E94-BF4E-4DF0EE98C5DC}" dt="2021-12-08T20:15:46.683" v="5412" actId="13926"/>
        <pc:sldMkLst>
          <pc:docMk/>
          <pc:sldMk cId="2612669230" sldId="269"/>
        </pc:sldMkLst>
        <pc:spChg chg="mod">
          <ac:chgData name="AnaLaura Arrieta" userId="79cddf7ffa3eed7d" providerId="LiveId" clId="{E0FA5FC0-166B-4E94-BF4E-4DF0EE98C5DC}" dt="2021-12-08T20:15:46.683" v="5412" actId="13926"/>
          <ac:spMkLst>
            <pc:docMk/>
            <pc:sldMk cId="2612669230" sldId="269"/>
            <ac:spMk id="2" creationId="{1A0D3F32-6202-4CBB-9E16-FCA274F69D94}"/>
          </ac:spMkLst>
        </pc:spChg>
        <pc:graphicFrameChg chg="add mod">
          <ac:chgData name="AnaLaura Arrieta" userId="79cddf7ffa3eed7d" providerId="LiveId" clId="{E0FA5FC0-166B-4E94-BF4E-4DF0EE98C5DC}" dt="2021-12-08T07:14:47.444" v="3327" actId="1076"/>
          <ac:graphicFrameMkLst>
            <pc:docMk/>
            <pc:sldMk cId="2612669230" sldId="269"/>
            <ac:graphicFrameMk id="4" creationId="{9290B362-C842-423E-87B1-871E5489F1BF}"/>
          </ac:graphicFrameMkLst>
        </pc:graphicFrameChg>
        <pc:graphicFrameChg chg="mod">
          <ac:chgData name="AnaLaura Arrieta" userId="79cddf7ffa3eed7d" providerId="LiveId" clId="{E0FA5FC0-166B-4E94-BF4E-4DF0EE98C5DC}" dt="2021-12-08T20:15:36.113" v="5393" actId="20577"/>
          <ac:graphicFrameMkLst>
            <pc:docMk/>
            <pc:sldMk cId="2612669230" sldId="269"/>
            <ac:graphicFrameMk id="6" creationId="{FD033E91-F24C-44DB-8B6D-4EAA6C76EDE2}"/>
          </ac:graphicFrameMkLst>
        </pc:graphicFrameChg>
      </pc:sldChg>
      <pc:sldChg chg="addSp delSp modSp mod modTransition modAnim">
        <pc:chgData name="AnaLaura Arrieta" userId="79cddf7ffa3eed7d" providerId="LiveId" clId="{E0FA5FC0-166B-4E94-BF4E-4DF0EE98C5DC}" dt="2021-12-08T17:16:11.410" v="4681" actId="5793"/>
        <pc:sldMkLst>
          <pc:docMk/>
          <pc:sldMk cId="2471343636" sldId="271"/>
        </pc:sldMkLst>
        <pc:spChg chg="mod">
          <ac:chgData name="AnaLaura Arrieta" userId="79cddf7ffa3eed7d" providerId="LiveId" clId="{E0FA5FC0-166B-4E94-BF4E-4DF0EE98C5DC}" dt="2021-12-08T03:39:56.290" v="817" actId="1076"/>
          <ac:spMkLst>
            <pc:docMk/>
            <pc:sldMk cId="2471343636" sldId="271"/>
            <ac:spMk id="2" creationId="{1A0D3F32-6202-4CBB-9E16-FCA274F69D94}"/>
          </ac:spMkLst>
        </pc:spChg>
        <pc:graphicFrameChg chg="add mod">
          <ac:chgData name="AnaLaura Arrieta" userId="79cddf7ffa3eed7d" providerId="LiveId" clId="{E0FA5FC0-166B-4E94-BF4E-4DF0EE98C5DC}" dt="2021-12-08T03:38:12.443" v="699"/>
          <ac:graphicFrameMkLst>
            <pc:docMk/>
            <pc:sldMk cId="2471343636" sldId="271"/>
            <ac:graphicFrameMk id="4" creationId="{00000000-0008-0000-0000-000009000000}"/>
          </ac:graphicFrameMkLst>
        </pc:graphicFrameChg>
        <pc:graphicFrameChg chg="add del mod">
          <ac:chgData name="AnaLaura Arrieta" userId="79cddf7ffa3eed7d" providerId="LiveId" clId="{E0FA5FC0-166B-4E94-BF4E-4DF0EE98C5DC}" dt="2021-12-08T03:40:32.657" v="818" actId="478"/>
          <ac:graphicFrameMkLst>
            <pc:docMk/>
            <pc:sldMk cId="2471343636" sldId="271"/>
            <ac:graphicFrameMk id="6" creationId="{00000000-0008-0000-0000-000009000000}"/>
          </ac:graphicFrameMkLst>
        </pc:graphicFrameChg>
        <pc:graphicFrameChg chg="add mod">
          <ac:chgData name="AnaLaura Arrieta" userId="79cddf7ffa3eed7d" providerId="LiveId" clId="{E0FA5FC0-166B-4E94-BF4E-4DF0EE98C5DC}" dt="2021-12-08T17:16:11.410" v="4681" actId="5793"/>
          <ac:graphicFrameMkLst>
            <pc:docMk/>
            <pc:sldMk cId="2471343636" sldId="271"/>
            <ac:graphicFrameMk id="7" creationId="{00000000-0008-0000-0000-000009000000}"/>
          </ac:graphicFrameMkLst>
        </pc:graphicFrameChg>
        <pc:graphicFrameChg chg="mod">
          <ac:chgData name="AnaLaura Arrieta" userId="79cddf7ffa3eed7d" providerId="LiveId" clId="{E0FA5FC0-166B-4E94-BF4E-4DF0EE98C5DC}" dt="2021-12-08T03:44:54.242" v="901" actId="255"/>
          <ac:graphicFrameMkLst>
            <pc:docMk/>
            <pc:sldMk cId="2471343636" sldId="271"/>
            <ac:graphicFrameMk id="15" creationId="{E748CE04-C48F-45AF-8038-4EB51F70332E}"/>
          </ac:graphicFrameMkLst>
        </pc:graphicFrameChg>
        <pc:picChg chg="add del">
          <ac:chgData name="AnaLaura Arrieta" userId="79cddf7ffa3eed7d" providerId="LiveId" clId="{E0FA5FC0-166B-4E94-BF4E-4DF0EE98C5DC}" dt="2021-12-08T03:38:14.628" v="701"/>
          <ac:picMkLst>
            <pc:docMk/>
            <pc:sldMk cId="2471343636" sldId="271"/>
            <ac:picMk id="3" creationId="{C37A45F1-13B1-4C0D-A1DB-BC6AA67C091B}"/>
          </ac:picMkLst>
        </pc:picChg>
      </pc:sldChg>
      <pc:sldChg chg="modTransition">
        <pc:chgData name="AnaLaura Arrieta" userId="79cddf7ffa3eed7d" providerId="LiveId" clId="{E0FA5FC0-166B-4E94-BF4E-4DF0EE98C5DC}" dt="2021-12-08T07:26:33.059" v="3581"/>
        <pc:sldMkLst>
          <pc:docMk/>
          <pc:sldMk cId="1596764249" sldId="272"/>
        </pc:sldMkLst>
      </pc:sldChg>
      <pc:sldChg chg="addSp modSp del mod">
        <pc:chgData name="AnaLaura Arrieta" userId="79cddf7ffa3eed7d" providerId="LiveId" clId="{E0FA5FC0-166B-4E94-BF4E-4DF0EE98C5DC}" dt="2021-12-08T19:55:49.586" v="5237" actId="2696"/>
        <pc:sldMkLst>
          <pc:docMk/>
          <pc:sldMk cId="3983252944" sldId="273"/>
        </pc:sldMkLst>
        <pc:spChg chg="add mod">
          <ac:chgData name="AnaLaura Arrieta" userId="79cddf7ffa3eed7d" providerId="LiveId" clId="{E0FA5FC0-166B-4E94-BF4E-4DF0EE98C5DC}" dt="2021-12-08T15:29:54.217" v="3773" actId="1076"/>
          <ac:spMkLst>
            <pc:docMk/>
            <pc:sldMk cId="3983252944" sldId="273"/>
            <ac:spMk id="2" creationId="{4E21AE36-31B8-4BE7-B86E-B0510138DC24}"/>
          </ac:spMkLst>
        </pc:spChg>
        <pc:spChg chg="add mod">
          <ac:chgData name="AnaLaura Arrieta" userId="79cddf7ffa3eed7d" providerId="LiveId" clId="{E0FA5FC0-166B-4E94-BF4E-4DF0EE98C5DC}" dt="2021-12-08T15:29:59.315" v="3774" actId="1076"/>
          <ac:spMkLst>
            <pc:docMk/>
            <pc:sldMk cId="3983252944" sldId="273"/>
            <ac:spMk id="5" creationId="{EBBF474A-DA55-4940-ADCF-E9B31B879B00}"/>
          </ac:spMkLst>
        </pc:spChg>
        <pc:spChg chg="add mod">
          <ac:chgData name="AnaLaura Arrieta" userId="79cddf7ffa3eed7d" providerId="LiveId" clId="{E0FA5FC0-166B-4E94-BF4E-4DF0EE98C5DC}" dt="2021-12-08T15:30:27.883" v="3778" actId="1076"/>
          <ac:spMkLst>
            <pc:docMk/>
            <pc:sldMk cId="3983252944" sldId="273"/>
            <ac:spMk id="7" creationId="{209D04E9-D835-46D6-870A-AFCD111C50B9}"/>
          </ac:spMkLst>
        </pc:spChg>
        <pc:spChg chg="add mod">
          <ac:chgData name="AnaLaura Arrieta" userId="79cddf7ffa3eed7d" providerId="LiveId" clId="{E0FA5FC0-166B-4E94-BF4E-4DF0EE98C5DC}" dt="2021-12-08T14:30:46.116" v="3632" actId="20577"/>
          <ac:spMkLst>
            <pc:docMk/>
            <pc:sldMk cId="3983252944" sldId="273"/>
            <ac:spMk id="8" creationId="{D219EE26-F38E-449E-9BCD-4E5F6CE4EC91}"/>
          </ac:spMkLst>
        </pc:spChg>
        <pc:spChg chg="add mod">
          <ac:chgData name="AnaLaura Arrieta" userId="79cddf7ffa3eed7d" providerId="LiveId" clId="{E0FA5FC0-166B-4E94-BF4E-4DF0EE98C5DC}" dt="2021-12-08T15:30:08.791" v="3775" actId="1076"/>
          <ac:spMkLst>
            <pc:docMk/>
            <pc:sldMk cId="3983252944" sldId="273"/>
            <ac:spMk id="9" creationId="{49DA67FD-EA41-4E94-9174-DF95D8E8813A}"/>
          </ac:spMkLst>
        </pc:spChg>
        <pc:spChg chg="add mod">
          <ac:chgData name="AnaLaura Arrieta" userId="79cddf7ffa3eed7d" providerId="LiveId" clId="{E0FA5FC0-166B-4E94-BF4E-4DF0EE98C5DC}" dt="2021-12-08T15:30:13.329" v="3776" actId="1076"/>
          <ac:spMkLst>
            <pc:docMk/>
            <pc:sldMk cId="3983252944" sldId="273"/>
            <ac:spMk id="11" creationId="{52EA63CF-1B50-4497-BAF1-43C15C9F3011}"/>
          </ac:spMkLst>
        </pc:spChg>
        <pc:graphicFrameChg chg="mod">
          <ac:chgData name="AnaLaura Arrieta" userId="79cddf7ffa3eed7d" providerId="LiveId" clId="{E0FA5FC0-166B-4E94-BF4E-4DF0EE98C5DC}" dt="2021-12-08T14:24:43.787" v="3609" actId="20577"/>
          <ac:graphicFrameMkLst>
            <pc:docMk/>
            <pc:sldMk cId="3983252944" sldId="273"/>
            <ac:graphicFrameMk id="6" creationId="{0C3B7C3C-F814-4660-A15A-FEA491EBAAB7}"/>
          </ac:graphicFrameMkLst>
        </pc:graphicFrameChg>
      </pc:sldChg>
      <pc:sldChg chg="del mod">
        <pc:chgData name="AnaLaura Arrieta" userId="79cddf7ffa3eed7d" providerId="LiveId" clId="{E0FA5FC0-166B-4E94-BF4E-4DF0EE98C5DC}" dt="2021-12-08T19:55:56.585" v="5238" actId="2696"/>
        <pc:sldMkLst>
          <pc:docMk/>
          <pc:sldMk cId="611080977" sldId="274"/>
        </pc:sldMkLst>
      </pc:sldChg>
      <pc:sldChg chg="modTransition">
        <pc:chgData name="AnaLaura Arrieta" userId="79cddf7ffa3eed7d" providerId="LiveId" clId="{E0FA5FC0-166B-4E94-BF4E-4DF0EE98C5DC}" dt="2021-12-08T07:26:36.151" v="3582"/>
        <pc:sldMkLst>
          <pc:docMk/>
          <pc:sldMk cId="4159820621" sldId="275"/>
        </pc:sldMkLst>
      </pc:sldChg>
      <pc:sldChg chg="modSp mod modTransition">
        <pc:chgData name="AnaLaura Arrieta" userId="79cddf7ffa3eed7d" providerId="LiveId" clId="{E0FA5FC0-166B-4E94-BF4E-4DF0EE98C5DC}" dt="2021-12-08T18:42:16.900" v="4993" actId="20577"/>
        <pc:sldMkLst>
          <pc:docMk/>
          <pc:sldMk cId="1078846638" sldId="276"/>
        </pc:sldMkLst>
        <pc:spChg chg="mod">
          <ac:chgData name="AnaLaura Arrieta" userId="79cddf7ffa3eed7d" providerId="LiveId" clId="{E0FA5FC0-166B-4E94-BF4E-4DF0EE98C5DC}" dt="2021-12-08T18:42:16.900" v="4993" actId="20577"/>
          <ac:spMkLst>
            <pc:docMk/>
            <pc:sldMk cId="1078846638" sldId="276"/>
            <ac:spMk id="3" creationId="{9D5EE832-3F59-4429-AC98-7B6574C13F53}"/>
          </ac:spMkLst>
        </pc:spChg>
      </pc:sldChg>
      <pc:sldChg chg="modSp mod modTransition">
        <pc:chgData name="AnaLaura Arrieta" userId="79cddf7ffa3eed7d" providerId="LiveId" clId="{E0FA5FC0-166B-4E94-BF4E-4DF0EE98C5DC}" dt="2021-12-08T17:15:05.489" v="4671" actId="20577"/>
        <pc:sldMkLst>
          <pc:docMk/>
          <pc:sldMk cId="4153296614" sldId="277"/>
        </pc:sldMkLst>
        <pc:spChg chg="mod">
          <ac:chgData name="AnaLaura Arrieta" userId="79cddf7ffa3eed7d" providerId="LiveId" clId="{E0FA5FC0-166B-4E94-BF4E-4DF0EE98C5DC}" dt="2021-12-08T17:15:05.489" v="4671" actId="20577"/>
          <ac:spMkLst>
            <pc:docMk/>
            <pc:sldMk cId="4153296614" sldId="277"/>
            <ac:spMk id="3" creationId="{9D5EE832-3F59-4429-AC98-7B6574C13F53}"/>
          </ac:spMkLst>
        </pc:spChg>
      </pc:sldChg>
      <pc:sldChg chg="modTransition">
        <pc:chgData name="AnaLaura Arrieta" userId="79cddf7ffa3eed7d" providerId="LiveId" clId="{E0FA5FC0-166B-4E94-BF4E-4DF0EE98C5DC}" dt="2021-12-08T06:06:53.495" v="2156"/>
        <pc:sldMkLst>
          <pc:docMk/>
          <pc:sldMk cId="4034113480" sldId="278"/>
        </pc:sldMkLst>
      </pc:sldChg>
      <pc:sldChg chg="modTransition">
        <pc:chgData name="AnaLaura Arrieta" userId="79cddf7ffa3eed7d" providerId="LiveId" clId="{E0FA5FC0-166B-4E94-BF4E-4DF0EE98C5DC}" dt="2021-12-07T23:47:26.457" v="128"/>
        <pc:sldMkLst>
          <pc:docMk/>
          <pc:sldMk cId="1374436370" sldId="279"/>
        </pc:sldMkLst>
      </pc:sldChg>
      <pc:sldChg chg="modSp mod modTransition">
        <pc:chgData name="AnaLaura Arrieta" userId="79cddf7ffa3eed7d" providerId="LiveId" clId="{E0FA5FC0-166B-4E94-BF4E-4DF0EE98C5DC}" dt="2021-12-07T23:47:43.801" v="130"/>
        <pc:sldMkLst>
          <pc:docMk/>
          <pc:sldMk cId="1101085353" sldId="280"/>
        </pc:sldMkLst>
        <pc:spChg chg="mod">
          <ac:chgData name="AnaLaura Arrieta" userId="79cddf7ffa3eed7d" providerId="LiveId" clId="{E0FA5FC0-166B-4E94-BF4E-4DF0EE98C5DC}" dt="2021-12-07T22:58:53.971" v="9" actId="20577"/>
          <ac:spMkLst>
            <pc:docMk/>
            <pc:sldMk cId="1101085353" sldId="280"/>
            <ac:spMk id="2" creationId="{1A0D3F32-6202-4CBB-9E16-FCA274F69D94}"/>
          </ac:spMkLst>
        </pc:spChg>
      </pc:sldChg>
      <pc:sldChg chg="del">
        <pc:chgData name="AnaLaura Arrieta" userId="79cddf7ffa3eed7d" providerId="LiveId" clId="{E0FA5FC0-166B-4E94-BF4E-4DF0EE98C5DC}" dt="2021-12-08T07:36:15.228" v="3591" actId="2696"/>
        <pc:sldMkLst>
          <pc:docMk/>
          <pc:sldMk cId="1063663842" sldId="281"/>
        </pc:sldMkLst>
      </pc:sldChg>
      <pc:sldChg chg="del">
        <pc:chgData name="AnaLaura Arrieta" userId="79cddf7ffa3eed7d" providerId="LiveId" clId="{E0FA5FC0-166B-4E94-BF4E-4DF0EE98C5DC}" dt="2021-12-08T07:36:20.792" v="3592" actId="2696"/>
        <pc:sldMkLst>
          <pc:docMk/>
          <pc:sldMk cId="2500576808" sldId="282"/>
        </pc:sldMkLst>
      </pc:sldChg>
      <pc:sldChg chg="del">
        <pc:chgData name="AnaLaura Arrieta" userId="79cddf7ffa3eed7d" providerId="LiveId" clId="{E0FA5FC0-166B-4E94-BF4E-4DF0EE98C5DC}" dt="2021-12-08T07:36:24.624" v="3593" actId="2696"/>
        <pc:sldMkLst>
          <pc:docMk/>
          <pc:sldMk cId="1667852567" sldId="283"/>
        </pc:sldMkLst>
      </pc:sldChg>
      <pc:sldChg chg="del">
        <pc:chgData name="AnaLaura Arrieta" userId="79cddf7ffa3eed7d" providerId="LiveId" clId="{E0FA5FC0-166B-4E94-BF4E-4DF0EE98C5DC}" dt="2021-12-08T07:36:27.941" v="3594" actId="2696"/>
        <pc:sldMkLst>
          <pc:docMk/>
          <pc:sldMk cId="3306262402" sldId="284"/>
        </pc:sldMkLst>
      </pc:sldChg>
      <pc:sldChg chg="del">
        <pc:chgData name="AnaLaura Arrieta" userId="79cddf7ffa3eed7d" providerId="LiveId" clId="{E0FA5FC0-166B-4E94-BF4E-4DF0EE98C5DC}" dt="2021-12-08T07:36:36.485" v="3596" actId="2696"/>
        <pc:sldMkLst>
          <pc:docMk/>
          <pc:sldMk cId="2783774406" sldId="285"/>
        </pc:sldMkLst>
      </pc:sldChg>
      <pc:sldChg chg="del">
        <pc:chgData name="AnaLaura Arrieta" userId="79cddf7ffa3eed7d" providerId="LiveId" clId="{E0FA5FC0-166B-4E94-BF4E-4DF0EE98C5DC}" dt="2021-12-08T07:36:31.229" v="3595" actId="2696"/>
        <pc:sldMkLst>
          <pc:docMk/>
          <pc:sldMk cId="400981875" sldId="286"/>
        </pc:sldMkLst>
      </pc:sldChg>
      <pc:sldChg chg="del">
        <pc:chgData name="AnaLaura Arrieta" userId="79cddf7ffa3eed7d" providerId="LiveId" clId="{E0FA5FC0-166B-4E94-BF4E-4DF0EE98C5DC}" dt="2021-12-08T07:36:39.822" v="3597" actId="2696"/>
        <pc:sldMkLst>
          <pc:docMk/>
          <pc:sldMk cId="733452905" sldId="287"/>
        </pc:sldMkLst>
      </pc:sldChg>
      <pc:sldChg chg="modTransition">
        <pc:chgData name="AnaLaura Arrieta" userId="79cddf7ffa3eed7d" providerId="LiveId" clId="{E0FA5FC0-166B-4E94-BF4E-4DF0EE98C5DC}" dt="2021-12-08T07:36:52.510" v="3598"/>
        <pc:sldMkLst>
          <pc:docMk/>
          <pc:sldMk cId="2648697654" sldId="288"/>
        </pc:sldMkLst>
      </pc:sldChg>
      <pc:sldChg chg="addSp delSp modSp mod modTransition setBg">
        <pc:chgData name="AnaLaura Arrieta" userId="79cddf7ffa3eed7d" providerId="LiveId" clId="{E0FA5FC0-166B-4E94-BF4E-4DF0EE98C5DC}" dt="2021-12-08T21:17:09.397" v="6944" actId="20577"/>
        <pc:sldMkLst>
          <pc:docMk/>
          <pc:sldMk cId="2914154788" sldId="289"/>
        </pc:sldMkLst>
        <pc:spChg chg="del mod">
          <ac:chgData name="AnaLaura Arrieta" userId="79cddf7ffa3eed7d" providerId="LiveId" clId="{E0FA5FC0-166B-4E94-BF4E-4DF0EE98C5DC}" dt="2021-12-08T20:24:07.985" v="5652" actId="478"/>
          <ac:spMkLst>
            <pc:docMk/>
            <pc:sldMk cId="2914154788" sldId="289"/>
            <ac:spMk id="2" creationId="{89267ECD-ACF7-47EE-91FF-3C42F8B65E3E}"/>
          </ac:spMkLst>
        </pc:spChg>
        <pc:spChg chg="del mod">
          <ac:chgData name="AnaLaura Arrieta" userId="79cddf7ffa3eed7d" providerId="LiveId" clId="{E0FA5FC0-166B-4E94-BF4E-4DF0EE98C5DC}" dt="2021-12-08T20:31:28.995" v="6213" actId="26606"/>
          <ac:spMkLst>
            <pc:docMk/>
            <pc:sldMk cId="2914154788" sldId="289"/>
            <ac:spMk id="3" creationId="{CE579FB4-9BD9-4743-9927-0A7996273E91}"/>
          </ac:spMkLst>
        </pc:spChg>
        <pc:spChg chg="add mod">
          <ac:chgData name="AnaLaura Arrieta" userId="79cddf7ffa3eed7d" providerId="LiveId" clId="{E0FA5FC0-166B-4E94-BF4E-4DF0EE98C5DC}" dt="2021-12-08T20:43:12.213" v="6709" actId="1076"/>
          <ac:spMkLst>
            <pc:docMk/>
            <pc:sldMk cId="2914154788" sldId="289"/>
            <ac:spMk id="4" creationId="{ADE8803F-FEDF-4493-8E14-D986AA081F01}"/>
          </ac:spMkLst>
        </pc:spChg>
        <pc:graphicFrameChg chg="add mod ord modGraphic">
          <ac:chgData name="AnaLaura Arrieta" userId="79cddf7ffa3eed7d" providerId="LiveId" clId="{E0FA5FC0-166B-4E94-BF4E-4DF0EE98C5DC}" dt="2021-12-08T21:17:09.397" v="6944" actId="20577"/>
          <ac:graphicFrameMkLst>
            <pc:docMk/>
            <pc:sldMk cId="2914154788" sldId="289"/>
            <ac:graphicFrameMk id="5" creationId="{4BCE9E6F-95FD-41E3-81D3-249420EC1FBD}"/>
          </ac:graphicFrameMkLst>
        </pc:graphicFrameChg>
        <pc:picChg chg="add">
          <ac:chgData name="AnaLaura Arrieta" userId="79cddf7ffa3eed7d" providerId="LiveId" clId="{E0FA5FC0-166B-4E94-BF4E-4DF0EE98C5DC}" dt="2021-12-08T20:42:26.066" v="6702" actId="26606"/>
          <ac:picMkLst>
            <pc:docMk/>
            <pc:sldMk cId="2914154788" sldId="289"/>
            <ac:picMk id="7" creationId="{82AABC82-C2D1-4340-A6DF-6E73DF06FCAC}"/>
          </ac:picMkLst>
        </pc:picChg>
        <pc:picChg chg="add del">
          <ac:chgData name="AnaLaura Arrieta" userId="79cddf7ffa3eed7d" providerId="LiveId" clId="{E0FA5FC0-166B-4E94-BF4E-4DF0EE98C5DC}" dt="2021-12-08T20:41:52.106" v="6697" actId="26606"/>
          <ac:picMkLst>
            <pc:docMk/>
            <pc:sldMk cId="2914154788" sldId="289"/>
            <ac:picMk id="10" creationId="{82AABC82-C2D1-4340-A6DF-6E73DF06FCAC}"/>
          </ac:picMkLst>
        </pc:picChg>
      </pc:sldChg>
      <pc:sldChg chg="modSp">
        <pc:chgData name="AnaLaura Arrieta" userId="79cddf7ffa3eed7d" providerId="LiveId" clId="{E0FA5FC0-166B-4E94-BF4E-4DF0EE98C5DC}" dt="2021-12-08T20:35:55.026" v="6248"/>
        <pc:sldMkLst>
          <pc:docMk/>
          <pc:sldMk cId="1018463045" sldId="290"/>
        </pc:sldMkLst>
        <pc:spChg chg="mod">
          <ac:chgData name="AnaLaura Arrieta" userId="79cddf7ffa3eed7d" providerId="LiveId" clId="{E0FA5FC0-166B-4E94-BF4E-4DF0EE98C5DC}" dt="2021-12-08T05:18:32.812" v="1061" actId="1076"/>
          <ac:spMkLst>
            <pc:docMk/>
            <pc:sldMk cId="1018463045" sldId="290"/>
            <ac:spMk id="2" creationId="{1A0D3F32-6202-4CBB-9E16-FCA274F69D94}"/>
          </ac:spMkLst>
        </pc:spChg>
        <pc:spChg chg="add del mod">
          <ac:chgData name="AnaLaura Arrieta" userId="79cddf7ffa3eed7d" providerId="LiveId" clId="{E0FA5FC0-166B-4E94-BF4E-4DF0EE98C5DC}" dt="2021-12-07T23:56:23.724" v="174" actId="26606"/>
          <ac:spMkLst>
            <pc:docMk/>
            <pc:sldMk cId="1018463045" sldId="290"/>
            <ac:spMk id="4" creationId="{220E0FDF-0615-4DA0-8B57-D9F52F8C8AA1}"/>
          </ac:spMkLst>
        </pc:spChg>
        <pc:graphicFrameChg chg="add del mod">
          <ac:chgData name="AnaLaura Arrieta" userId="79cddf7ffa3eed7d" providerId="LiveId" clId="{E0FA5FC0-166B-4E94-BF4E-4DF0EE98C5DC}" dt="2021-12-07T23:56:23.724" v="174" actId="26606"/>
          <ac:graphicFrameMkLst>
            <pc:docMk/>
            <pc:sldMk cId="1018463045" sldId="290"/>
            <ac:graphicFrameMk id="7" creationId="{D5038117-3087-4F2C-BCAC-BA0991C3AF38}"/>
          </ac:graphicFrameMkLst>
        </pc:graphicFrameChg>
        <pc:graphicFrameChg chg="del">
          <ac:chgData name="AnaLaura Arrieta" userId="79cddf7ffa3eed7d" providerId="LiveId" clId="{E0FA5FC0-166B-4E94-BF4E-4DF0EE98C5DC}" dt="2021-12-07T23:54:10.138" v="172" actId="478"/>
          <ac:graphicFrameMkLst>
            <pc:docMk/>
            <pc:sldMk cId="1018463045" sldId="290"/>
            <ac:graphicFrameMk id="14" creationId="{E5E63383-9C98-4711-9FFC-8AA0564EDBE8}"/>
          </ac:graphicFrameMkLst>
        </pc:graphicFrameChg>
        <pc:graphicFrameChg chg="modGraphic">
          <ac:chgData name="AnaLaura Arrieta" userId="79cddf7ffa3eed7d" providerId="LiveId" clId="{E0FA5FC0-166B-4E94-BF4E-4DF0EE98C5DC}" dt="2021-12-08T20:35:55.026" v="6248"/>
          <ac:graphicFrameMkLst>
            <pc:docMk/>
            <pc:sldMk cId="1018463045" sldId="290"/>
            <ac:graphicFrameMk id="20" creationId="{D5038117-3087-4F2C-BCAC-BA0991C3AF38}"/>
          </ac:graphicFrameMkLst>
        </pc:graphicFrameChg>
        <pc:picChg chg="del">
          <ac:chgData name="AnaLaura Arrieta" userId="79cddf7ffa3eed7d" providerId="LiveId" clId="{E0FA5FC0-166B-4E94-BF4E-4DF0EE98C5DC}" dt="2021-12-07T23:56:23.724" v="174" actId="26606"/>
          <ac:picMkLst>
            <pc:docMk/>
            <pc:sldMk cId="1018463045" sldId="290"/>
            <ac:picMk id="17" creationId="{82AABC82-C2D1-4340-A6DF-6E73DF06FCAC}"/>
          </ac:picMkLst>
        </pc:picChg>
        <pc:picChg chg="add">
          <ac:chgData name="AnaLaura Arrieta" userId="79cddf7ffa3eed7d" providerId="LiveId" clId="{E0FA5FC0-166B-4E94-BF4E-4DF0EE98C5DC}" dt="2021-12-07T23:56:23.724" v="174" actId="26606"/>
          <ac:picMkLst>
            <pc:docMk/>
            <pc:sldMk cId="1018463045" sldId="290"/>
            <ac:picMk id="23" creationId="{B577D423-FE81-4236-89DE-39776B810941}"/>
          </ac:picMkLst>
        </pc:picChg>
      </pc:sldChg>
      <pc:sldChg chg="modSp add del mod">
        <pc:chgData name="AnaLaura Arrieta" userId="79cddf7ffa3eed7d" providerId="LiveId" clId="{E0FA5FC0-166B-4E94-BF4E-4DF0EE98C5DC}" dt="2021-12-08T03:45:23.284" v="953" actId="2696"/>
        <pc:sldMkLst>
          <pc:docMk/>
          <pc:sldMk cId="3773409139" sldId="291"/>
        </pc:sldMkLst>
        <pc:graphicFrameChg chg="mod">
          <ac:chgData name="AnaLaura Arrieta" userId="79cddf7ffa3eed7d" providerId="LiveId" clId="{E0FA5FC0-166B-4E94-BF4E-4DF0EE98C5DC}" dt="2021-12-08T03:44:33.612" v="852" actId="20577"/>
          <ac:graphicFrameMkLst>
            <pc:docMk/>
            <pc:sldMk cId="3773409139" sldId="291"/>
            <ac:graphicFrameMk id="15" creationId="{E748CE04-C48F-45AF-8038-4EB51F70332E}"/>
          </ac:graphicFrameMkLst>
        </pc:graphicFrameChg>
      </pc:sldChg>
      <pc:sldChg chg="addSp delSp modSp new del mod">
        <pc:chgData name="AnaLaura Arrieta" userId="79cddf7ffa3eed7d" providerId="LiveId" clId="{E0FA5FC0-166B-4E94-BF4E-4DF0EE98C5DC}" dt="2021-12-08T03:38:59.253" v="736" actId="680"/>
        <pc:sldMkLst>
          <pc:docMk/>
          <pc:sldMk cId="2221738671" sldId="292"/>
        </pc:sldMkLst>
        <pc:spChg chg="add del">
          <ac:chgData name="AnaLaura Arrieta" userId="79cddf7ffa3eed7d" providerId="LiveId" clId="{E0FA5FC0-166B-4E94-BF4E-4DF0EE98C5DC}" dt="2021-12-08T03:38:57.682" v="733" actId="478"/>
          <ac:spMkLst>
            <pc:docMk/>
            <pc:sldMk cId="2221738671" sldId="292"/>
            <ac:spMk id="2" creationId="{85640BF8-84EB-4572-9109-F0F4A5E4F486}"/>
          </ac:spMkLst>
        </pc:spChg>
        <pc:spChg chg="add del">
          <ac:chgData name="AnaLaura Arrieta" userId="79cddf7ffa3eed7d" providerId="LiveId" clId="{E0FA5FC0-166B-4E94-BF4E-4DF0EE98C5DC}" dt="2021-12-08T03:38:58.129" v="734"/>
          <ac:spMkLst>
            <pc:docMk/>
            <pc:sldMk cId="2221738671" sldId="292"/>
            <ac:spMk id="3" creationId="{5C64940A-F6CA-42DF-A90D-4AA37F9D1E41}"/>
          </ac:spMkLst>
        </pc:spChg>
        <pc:spChg chg="add del">
          <ac:chgData name="AnaLaura Arrieta" userId="79cddf7ffa3eed7d" providerId="LiveId" clId="{E0FA5FC0-166B-4E94-BF4E-4DF0EE98C5DC}" dt="2021-12-08T03:38:57.083" v="732" actId="478"/>
          <ac:spMkLst>
            <pc:docMk/>
            <pc:sldMk cId="2221738671" sldId="292"/>
            <ac:spMk id="4" creationId="{AA6EA9E3-70D2-4F60-BCBE-E1457F2A442A}"/>
          </ac:spMkLst>
        </pc:spChg>
        <pc:spChg chg="add mod">
          <ac:chgData name="AnaLaura Arrieta" userId="79cddf7ffa3eed7d" providerId="LiveId" clId="{E0FA5FC0-166B-4E94-BF4E-4DF0EE98C5DC}" dt="2021-12-08T03:38:58.513" v="735"/>
          <ac:spMkLst>
            <pc:docMk/>
            <pc:sldMk cId="2221738671" sldId="292"/>
            <ac:spMk id="6" creationId="{5E75EB71-9F6C-4754-84DB-6295E7C745A6}"/>
          </ac:spMkLst>
        </pc:spChg>
        <pc:spChg chg="add mod">
          <ac:chgData name="AnaLaura Arrieta" userId="79cddf7ffa3eed7d" providerId="LiveId" clId="{E0FA5FC0-166B-4E94-BF4E-4DF0EE98C5DC}" dt="2021-12-08T03:38:58.513" v="735"/>
          <ac:spMkLst>
            <pc:docMk/>
            <pc:sldMk cId="2221738671" sldId="292"/>
            <ac:spMk id="7" creationId="{CADEEA71-0442-4B2D-9149-E3CC4BD91F3D}"/>
          </ac:spMkLst>
        </pc:spChg>
        <pc:grpChg chg="add mod">
          <ac:chgData name="AnaLaura Arrieta" userId="79cddf7ffa3eed7d" providerId="LiveId" clId="{E0FA5FC0-166B-4E94-BF4E-4DF0EE98C5DC}" dt="2021-12-08T03:38:58.513" v="735"/>
          <ac:grpSpMkLst>
            <pc:docMk/>
            <pc:sldMk cId="2221738671" sldId="292"/>
            <ac:grpSpMk id="5" creationId="{5599E644-A543-4180-AF49-3D73CF5C2465}"/>
          </ac:grpSpMkLst>
        </pc:grpChg>
        <pc:graphicFrameChg chg="add mod">
          <ac:chgData name="AnaLaura Arrieta" userId="79cddf7ffa3eed7d" providerId="LiveId" clId="{E0FA5FC0-166B-4E94-BF4E-4DF0EE98C5DC}" dt="2021-12-08T03:38:58.129" v="734"/>
          <ac:graphicFrameMkLst>
            <pc:docMk/>
            <pc:sldMk cId="2221738671" sldId="292"/>
            <ac:graphicFrameMk id="8" creationId="{00000000-0008-0000-0000-000009000000}"/>
          </ac:graphicFrameMkLst>
        </pc:graphicFrameChg>
      </pc:sldChg>
      <pc:sldChg chg="addSp delSp modSp add del mod addAnim delAnim">
        <pc:chgData name="AnaLaura Arrieta" userId="79cddf7ffa3eed7d" providerId="LiveId" clId="{E0FA5FC0-166B-4E94-BF4E-4DF0EE98C5DC}" dt="2021-12-08T06:03:44.532" v="2063" actId="2696"/>
        <pc:sldMkLst>
          <pc:docMk/>
          <pc:sldMk cId="3368714699" sldId="292"/>
        </pc:sldMkLst>
        <pc:spChg chg="add del mod">
          <ac:chgData name="AnaLaura Arrieta" userId="79cddf7ffa3eed7d" providerId="LiveId" clId="{E0FA5FC0-166B-4E94-BF4E-4DF0EE98C5DC}" dt="2021-12-08T05:51:09.689" v="1631" actId="478"/>
          <ac:spMkLst>
            <pc:docMk/>
            <pc:sldMk cId="3368714699" sldId="292"/>
            <ac:spMk id="4" creationId="{3588FFB0-13E2-4E48-A785-525DF79D43F6}"/>
          </ac:spMkLst>
        </pc:spChg>
        <pc:graphicFrameChg chg="add del mod">
          <ac:chgData name="AnaLaura Arrieta" userId="79cddf7ffa3eed7d" providerId="LiveId" clId="{E0FA5FC0-166B-4E94-BF4E-4DF0EE98C5DC}" dt="2021-12-08T05:52:30.225" v="1986" actId="1076"/>
          <ac:graphicFrameMkLst>
            <pc:docMk/>
            <pc:sldMk cId="3368714699" sldId="292"/>
            <ac:graphicFrameMk id="15" creationId="{E748CE04-C48F-45AF-8038-4EB51F70332E}"/>
          </ac:graphicFrameMkLst>
        </pc:graphicFrameChg>
      </pc:sldChg>
      <pc:sldChg chg="addSp delSp modSp add mod modTransition delAnim modAnim">
        <pc:chgData name="AnaLaura Arrieta" userId="79cddf7ffa3eed7d" providerId="LiveId" clId="{E0FA5FC0-166B-4E94-BF4E-4DF0EE98C5DC}" dt="2021-12-08T18:45:43.629" v="4994"/>
        <pc:sldMkLst>
          <pc:docMk/>
          <pc:sldMk cId="3838888998" sldId="293"/>
        </pc:sldMkLst>
        <pc:graphicFrameChg chg="add mod">
          <ac:chgData name="AnaLaura Arrieta" userId="79cddf7ffa3eed7d" providerId="LiveId" clId="{E0FA5FC0-166B-4E94-BF4E-4DF0EE98C5DC}" dt="2021-12-08T05:13:21.618" v="961"/>
          <ac:graphicFrameMkLst>
            <pc:docMk/>
            <pc:sldMk cId="3838888998" sldId="293"/>
            <ac:graphicFrameMk id="5" creationId="{00000000-0008-0000-0000-000004000000}"/>
          </ac:graphicFrameMkLst>
        </pc:graphicFrameChg>
        <pc:graphicFrameChg chg="add mod">
          <ac:chgData name="AnaLaura Arrieta" userId="79cddf7ffa3eed7d" providerId="LiveId" clId="{E0FA5FC0-166B-4E94-BF4E-4DF0EE98C5DC}" dt="2021-12-08T18:45:43.629" v="4994"/>
          <ac:graphicFrameMkLst>
            <pc:docMk/>
            <pc:sldMk cId="3838888998" sldId="293"/>
            <ac:graphicFrameMk id="6" creationId="{00000000-0008-0000-0000-000004000000}"/>
          </ac:graphicFrameMkLst>
        </pc:graphicFrameChg>
        <pc:graphicFrameChg chg="del">
          <ac:chgData name="AnaLaura Arrieta" userId="79cddf7ffa3eed7d" providerId="LiveId" clId="{E0FA5FC0-166B-4E94-BF4E-4DF0EE98C5DC}" dt="2021-12-08T03:45:06.182" v="921" actId="478"/>
          <ac:graphicFrameMkLst>
            <pc:docMk/>
            <pc:sldMk cId="3838888998" sldId="293"/>
            <ac:graphicFrameMk id="7" creationId="{00000000-0008-0000-0000-000009000000}"/>
          </ac:graphicFrameMkLst>
        </pc:graphicFrameChg>
        <pc:graphicFrameChg chg="mod">
          <ac:chgData name="AnaLaura Arrieta" userId="79cddf7ffa3eed7d" providerId="LiveId" clId="{E0FA5FC0-166B-4E94-BF4E-4DF0EE98C5DC}" dt="2021-12-08T05:15:18.984" v="998" actId="1076"/>
          <ac:graphicFrameMkLst>
            <pc:docMk/>
            <pc:sldMk cId="3838888998" sldId="293"/>
            <ac:graphicFrameMk id="15" creationId="{E748CE04-C48F-45AF-8038-4EB51F70332E}"/>
          </ac:graphicFrameMkLst>
        </pc:graphicFrameChg>
      </pc:sldChg>
      <pc:sldChg chg="addSp delSp modSp add mod modTransition delAnim modAnim">
        <pc:chgData name="AnaLaura Arrieta" userId="79cddf7ffa3eed7d" providerId="LiveId" clId="{E0FA5FC0-166B-4E94-BF4E-4DF0EE98C5DC}" dt="2021-12-08T18:47:44.855" v="4995"/>
        <pc:sldMkLst>
          <pc:docMk/>
          <pc:sldMk cId="3508494478" sldId="294"/>
        </pc:sldMkLst>
        <pc:graphicFrameChg chg="add mod">
          <ac:chgData name="AnaLaura Arrieta" userId="79cddf7ffa3eed7d" providerId="LiveId" clId="{E0FA5FC0-166B-4E94-BF4E-4DF0EE98C5DC}" dt="2021-12-08T18:47:44.855" v="4995"/>
          <ac:graphicFrameMkLst>
            <pc:docMk/>
            <pc:sldMk cId="3508494478" sldId="294"/>
            <ac:graphicFrameMk id="5" creationId="{00000000-0008-0000-0000-00000A000000}"/>
          </ac:graphicFrameMkLst>
        </pc:graphicFrameChg>
        <pc:graphicFrameChg chg="del">
          <ac:chgData name="AnaLaura Arrieta" userId="79cddf7ffa3eed7d" providerId="LiveId" clId="{E0FA5FC0-166B-4E94-BF4E-4DF0EE98C5DC}" dt="2021-12-08T05:19:28.240" v="1193" actId="478"/>
          <ac:graphicFrameMkLst>
            <pc:docMk/>
            <pc:sldMk cId="3508494478" sldId="294"/>
            <ac:graphicFrameMk id="6" creationId="{00000000-0008-0000-0000-000004000000}"/>
          </ac:graphicFrameMkLst>
        </pc:graphicFrameChg>
        <pc:graphicFrameChg chg="mod">
          <ac:chgData name="AnaLaura Arrieta" userId="79cddf7ffa3eed7d" providerId="LiveId" clId="{E0FA5FC0-166B-4E94-BF4E-4DF0EE98C5DC}" dt="2021-12-08T05:28:16.544" v="1351" actId="207"/>
          <ac:graphicFrameMkLst>
            <pc:docMk/>
            <pc:sldMk cId="3508494478" sldId="294"/>
            <ac:graphicFrameMk id="15" creationId="{E748CE04-C48F-45AF-8038-4EB51F70332E}"/>
          </ac:graphicFrameMkLst>
        </pc:graphicFrameChg>
      </pc:sldChg>
      <pc:sldChg chg="addSp delSp modSp add mod modTransition delAnim modAnim">
        <pc:chgData name="AnaLaura Arrieta" userId="79cddf7ffa3eed7d" providerId="LiveId" clId="{E0FA5FC0-166B-4E94-BF4E-4DF0EE98C5DC}" dt="2021-12-08T17:18:15.998" v="4715" actId="5793"/>
        <pc:sldMkLst>
          <pc:docMk/>
          <pc:sldMk cId="2813373624" sldId="295"/>
        </pc:sldMkLst>
        <pc:graphicFrameChg chg="del">
          <ac:chgData name="AnaLaura Arrieta" userId="79cddf7ffa3eed7d" providerId="LiveId" clId="{E0FA5FC0-166B-4E94-BF4E-4DF0EE98C5DC}" dt="2021-12-08T05:30:25.388" v="1408" actId="478"/>
          <ac:graphicFrameMkLst>
            <pc:docMk/>
            <pc:sldMk cId="2813373624" sldId="295"/>
            <ac:graphicFrameMk id="5" creationId="{00000000-0008-0000-0000-00000A000000}"/>
          </ac:graphicFrameMkLst>
        </pc:graphicFrameChg>
        <pc:graphicFrameChg chg="add mod">
          <ac:chgData name="AnaLaura Arrieta" userId="79cddf7ffa3eed7d" providerId="LiveId" clId="{E0FA5FC0-166B-4E94-BF4E-4DF0EE98C5DC}" dt="2021-12-08T17:18:15.998" v="4715" actId="5793"/>
          <ac:graphicFrameMkLst>
            <pc:docMk/>
            <pc:sldMk cId="2813373624" sldId="295"/>
            <ac:graphicFrameMk id="6" creationId="{00000000-0008-0000-0000-000007000000}"/>
          </ac:graphicFrameMkLst>
        </pc:graphicFrameChg>
        <pc:graphicFrameChg chg="add mod ord">
          <ac:chgData name="AnaLaura Arrieta" userId="79cddf7ffa3eed7d" providerId="LiveId" clId="{E0FA5FC0-166B-4E94-BF4E-4DF0EE98C5DC}" dt="2021-12-08T17:18:00.710" v="4705" actId="167"/>
          <ac:graphicFrameMkLst>
            <pc:docMk/>
            <pc:sldMk cId="2813373624" sldId="295"/>
            <ac:graphicFrameMk id="7" creationId="{00000000-0008-0000-0000-000008000000}"/>
          </ac:graphicFrameMkLst>
        </pc:graphicFrameChg>
        <pc:graphicFrameChg chg="mod">
          <ac:chgData name="AnaLaura Arrieta" userId="79cddf7ffa3eed7d" providerId="LiveId" clId="{E0FA5FC0-166B-4E94-BF4E-4DF0EE98C5DC}" dt="2021-12-08T05:48:48.548" v="1586" actId="207"/>
          <ac:graphicFrameMkLst>
            <pc:docMk/>
            <pc:sldMk cId="2813373624" sldId="295"/>
            <ac:graphicFrameMk id="15" creationId="{E748CE04-C48F-45AF-8038-4EB51F70332E}"/>
          </ac:graphicFrameMkLst>
        </pc:graphicFrameChg>
      </pc:sldChg>
      <pc:sldChg chg="addSp delSp modSp add mod ord modTransition delAnim modAnim">
        <pc:chgData name="AnaLaura Arrieta" userId="79cddf7ffa3eed7d" providerId="LiveId" clId="{E0FA5FC0-166B-4E94-BF4E-4DF0EE98C5DC}" dt="2021-12-08T20:13:01.444" v="5288"/>
        <pc:sldMkLst>
          <pc:docMk/>
          <pc:sldMk cId="2966060276" sldId="296"/>
        </pc:sldMkLst>
        <pc:spChg chg="mod">
          <ac:chgData name="AnaLaura Arrieta" userId="79cddf7ffa3eed7d" providerId="LiveId" clId="{E0FA5FC0-166B-4E94-BF4E-4DF0EE98C5DC}" dt="2021-12-08T19:08:47.080" v="5122" actId="13926"/>
          <ac:spMkLst>
            <pc:docMk/>
            <pc:sldMk cId="2966060276" sldId="296"/>
            <ac:spMk id="2" creationId="{1A0D3F32-6202-4CBB-9E16-FCA274F69D94}"/>
          </ac:spMkLst>
        </pc:spChg>
        <pc:graphicFrameChg chg="del">
          <ac:chgData name="AnaLaura Arrieta" userId="79cddf7ffa3eed7d" providerId="LiveId" clId="{E0FA5FC0-166B-4E94-BF4E-4DF0EE98C5DC}" dt="2021-12-08T05:52:59.507" v="1999" actId="478"/>
          <ac:graphicFrameMkLst>
            <pc:docMk/>
            <pc:sldMk cId="2966060276" sldId="296"/>
            <ac:graphicFrameMk id="5" creationId="{00000000-0008-0000-0000-00000A000000}"/>
          </ac:graphicFrameMkLst>
        </pc:graphicFrameChg>
        <pc:graphicFrameChg chg="add del mod">
          <ac:chgData name="AnaLaura Arrieta" userId="79cddf7ffa3eed7d" providerId="LiveId" clId="{E0FA5FC0-166B-4E94-BF4E-4DF0EE98C5DC}" dt="2021-12-08T20:11:51.036" v="5277" actId="478"/>
          <ac:graphicFrameMkLst>
            <pc:docMk/>
            <pc:sldMk cId="2966060276" sldId="296"/>
            <ac:graphicFrameMk id="6" creationId="{00000000-0008-0000-0000-000003000000}"/>
          </ac:graphicFrameMkLst>
        </pc:graphicFrameChg>
        <pc:graphicFrameChg chg="add mod">
          <ac:chgData name="AnaLaura Arrieta" userId="79cddf7ffa3eed7d" providerId="LiveId" clId="{E0FA5FC0-166B-4E94-BF4E-4DF0EE98C5DC}" dt="2021-12-08T20:12:54.929" v="5287"/>
          <ac:graphicFrameMkLst>
            <pc:docMk/>
            <pc:sldMk cId="2966060276" sldId="296"/>
            <ac:graphicFrameMk id="7" creationId="{65448F3B-318A-954E-AE38-615B9422AA4E}"/>
          </ac:graphicFrameMkLst>
        </pc:graphicFrameChg>
        <pc:graphicFrameChg chg="mod">
          <ac:chgData name="AnaLaura Arrieta" userId="79cddf7ffa3eed7d" providerId="LiveId" clId="{E0FA5FC0-166B-4E94-BF4E-4DF0EE98C5DC}" dt="2021-12-08T05:56:34.665" v="2050" actId="17032"/>
          <ac:graphicFrameMkLst>
            <pc:docMk/>
            <pc:sldMk cId="2966060276" sldId="296"/>
            <ac:graphicFrameMk id="15" creationId="{E748CE04-C48F-45AF-8038-4EB51F70332E}"/>
          </ac:graphicFrameMkLst>
        </pc:graphicFrameChg>
        <pc:picChg chg="add mod">
          <ac:chgData name="AnaLaura Arrieta" userId="79cddf7ffa3eed7d" providerId="LiveId" clId="{E0FA5FC0-166B-4E94-BF4E-4DF0EE98C5DC}" dt="2021-12-08T18:51:14.496" v="4997"/>
          <ac:picMkLst>
            <pc:docMk/>
            <pc:sldMk cId="2966060276" sldId="296"/>
            <ac:picMk id="5" creationId="{37101445-675D-3D49-8DD9-7A02C84639CC}"/>
          </ac:picMkLst>
        </pc:picChg>
      </pc:sldChg>
      <pc:sldChg chg="addSp delSp modSp add del mod">
        <pc:chgData name="AnaLaura Arrieta" userId="79cddf7ffa3eed7d" providerId="LiveId" clId="{E0FA5FC0-166B-4E94-BF4E-4DF0EE98C5DC}" dt="2021-12-08T07:24:37.538" v="3571" actId="2696"/>
        <pc:sldMkLst>
          <pc:docMk/>
          <pc:sldMk cId="3900276808" sldId="297"/>
        </pc:sldMkLst>
        <pc:spChg chg="add del mod">
          <ac:chgData name="AnaLaura Arrieta" userId="79cddf7ffa3eed7d" providerId="LiveId" clId="{E0FA5FC0-166B-4E94-BF4E-4DF0EE98C5DC}" dt="2021-12-08T06:46:25.530" v="2747" actId="478"/>
          <ac:spMkLst>
            <pc:docMk/>
            <pc:sldMk cId="3900276808" sldId="297"/>
            <ac:spMk id="4" creationId="{3CC853B8-0CFB-427D-AAB8-FE3B758DD730}"/>
          </ac:spMkLst>
        </pc:spChg>
        <pc:graphicFrameChg chg="add del mod">
          <ac:chgData name="AnaLaura Arrieta" userId="79cddf7ffa3eed7d" providerId="LiveId" clId="{E0FA5FC0-166B-4E94-BF4E-4DF0EE98C5DC}" dt="2021-12-08T06:46:30.866" v="2796" actId="478"/>
          <ac:graphicFrameMkLst>
            <pc:docMk/>
            <pc:sldMk cId="3900276808" sldId="297"/>
            <ac:graphicFrameMk id="6" creationId="{FD033E91-F24C-44DB-8B6D-4EAA6C76EDE2}"/>
          </ac:graphicFrameMkLst>
        </pc:graphicFrameChg>
      </pc:sldChg>
      <pc:sldChg chg="addSp delSp add del mod delAnim">
        <pc:chgData name="AnaLaura Arrieta" userId="79cddf7ffa3eed7d" providerId="LiveId" clId="{E0FA5FC0-166B-4E94-BF4E-4DF0EE98C5DC}" dt="2021-12-08T06:15:01.400" v="2192" actId="2696"/>
        <pc:sldMkLst>
          <pc:docMk/>
          <pc:sldMk cId="2475215464" sldId="298"/>
        </pc:sldMkLst>
        <pc:spChg chg="add del">
          <ac:chgData name="AnaLaura Arrieta" userId="79cddf7ffa3eed7d" providerId="LiveId" clId="{E0FA5FC0-166B-4E94-BF4E-4DF0EE98C5DC}" dt="2021-12-08T06:14:56.621" v="2191" actId="478"/>
          <ac:spMkLst>
            <pc:docMk/>
            <pc:sldMk cId="2475215464" sldId="298"/>
            <ac:spMk id="7" creationId="{27F14485-2EFC-4270-931E-C462BD9EE653}"/>
          </ac:spMkLst>
        </pc:spChg>
        <pc:graphicFrameChg chg="del">
          <ac:chgData name="AnaLaura Arrieta" userId="79cddf7ffa3eed7d" providerId="LiveId" clId="{E0FA5FC0-166B-4E94-BF4E-4DF0EE98C5DC}" dt="2021-12-08T06:14:52.854" v="2189" actId="478"/>
          <ac:graphicFrameMkLst>
            <pc:docMk/>
            <pc:sldMk cId="2475215464" sldId="298"/>
            <ac:graphicFrameMk id="6" creationId="{00000000-0008-0000-0000-000003000000}"/>
          </ac:graphicFrameMkLst>
        </pc:graphicFrameChg>
      </pc:sldChg>
      <pc:sldChg chg="addSp delSp modSp add del mod delAnim modAnim">
        <pc:chgData name="AnaLaura Arrieta" userId="79cddf7ffa3eed7d" providerId="LiveId" clId="{E0FA5FC0-166B-4E94-BF4E-4DF0EE98C5DC}" dt="2021-12-08T07:24:30.231" v="3570" actId="2696"/>
        <pc:sldMkLst>
          <pc:docMk/>
          <pc:sldMk cId="3183881937" sldId="298"/>
        </pc:sldMkLst>
        <pc:graphicFrameChg chg="del">
          <ac:chgData name="AnaLaura Arrieta" userId="79cddf7ffa3eed7d" providerId="LiveId" clId="{E0FA5FC0-166B-4E94-BF4E-4DF0EE98C5DC}" dt="2021-12-08T06:24:03.792" v="2500" actId="478"/>
          <ac:graphicFrameMkLst>
            <pc:docMk/>
            <pc:sldMk cId="3183881937" sldId="298"/>
            <ac:graphicFrameMk id="4" creationId="{9290B362-C842-423E-87B1-871E5489F1BF}"/>
          </ac:graphicFrameMkLst>
        </pc:graphicFrameChg>
        <pc:graphicFrameChg chg="add mod">
          <ac:chgData name="AnaLaura Arrieta" userId="79cddf7ffa3eed7d" providerId="LiveId" clId="{E0FA5FC0-166B-4E94-BF4E-4DF0EE98C5DC}" dt="2021-12-08T06:33:31.545" v="2554"/>
          <ac:graphicFrameMkLst>
            <pc:docMk/>
            <pc:sldMk cId="3183881937" sldId="298"/>
            <ac:graphicFrameMk id="5" creationId="{FD5B4EB7-3448-4C5F-B206-9CFF7B809778}"/>
          </ac:graphicFrameMkLst>
        </pc:graphicFrameChg>
        <pc:graphicFrameChg chg="mod">
          <ac:chgData name="AnaLaura Arrieta" userId="79cddf7ffa3eed7d" providerId="LiveId" clId="{E0FA5FC0-166B-4E94-BF4E-4DF0EE98C5DC}" dt="2021-12-08T06:24:58.890" v="2510" actId="122"/>
          <ac:graphicFrameMkLst>
            <pc:docMk/>
            <pc:sldMk cId="3183881937" sldId="298"/>
            <ac:graphicFrameMk id="6" creationId="{FD033E91-F24C-44DB-8B6D-4EAA6C76EDE2}"/>
          </ac:graphicFrameMkLst>
        </pc:graphicFrameChg>
      </pc:sldChg>
      <pc:sldChg chg="addSp delSp modSp add del mod ord delAnim modAnim">
        <pc:chgData name="AnaLaura Arrieta" userId="79cddf7ffa3eed7d" providerId="LiveId" clId="{E0FA5FC0-166B-4E94-BF4E-4DF0EE98C5DC}" dt="2021-12-08T20:18:27.194" v="5414" actId="2696"/>
        <pc:sldMkLst>
          <pc:docMk/>
          <pc:sldMk cId="3968018218" sldId="299"/>
        </pc:sldMkLst>
        <pc:spChg chg="mod">
          <ac:chgData name="AnaLaura Arrieta" userId="79cddf7ffa3eed7d" providerId="LiveId" clId="{E0FA5FC0-166B-4E94-BF4E-4DF0EE98C5DC}" dt="2021-12-08T17:23:16.220" v="4758" actId="13926"/>
          <ac:spMkLst>
            <pc:docMk/>
            <pc:sldMk cId="3968018218" sldId="299"/>
            <ac:spMk id="2" creationId="{1A0D3F32-6202-4CBB-9E16-FCA274F69D94}"/>
          </ac:spMkLst>
        </pc:spChg>
        <pc:graphicFrameChg chg="del">
          <ac:chgData name="AnaLaura Arrieta" userId="79cddf7ffa3eed7d" providerId="LiveId" clId="{E0FA5FC0-166B-4E94-BF4E-4DF0EE98C5DC}" dt="2021-12-08T06:34:32.116" v="2557" actId="478"/>
          <ac:graphicFrameMkLst>
            <pc:docMk/>
            <pc:sldMk cId="3968018218" sldId="299"/>
            <ac:graphicFrameMk id="5" creationId="{FD5B4EB7-3448-4C5F-B206-9CFF7B809778}"/>
          </ac:graphicFrameMkLst>
        </pc:graphicFrameChg>
        <pc:graphicFrameChg chg="mod">
          <ac:chgData name="AnaLaura Arrieta" userId="79cddf7ffa3eed7d" providerId="LiveId" clId="{E0FA5FC0-166B-4E94-BF4E-4DF0EE98C5DC}" dt="2021-12-08T07:15:05.206" v="3430" actId="20577"/>
          <ac:graphicFrameMkLst>
            <pc:docMk/>
            <pc:sldMk cId="3968018218" sldId="299"/>
            <ac:graphicFrameMk id="6" creationId="{FD033E91-F24C-44DB-8B6D-4EAA6C76EDE2}"/>
          </ac:graphicFrameMkLst>
        </pc:graphicFrameChg>
        <pc:graphicFrameChg chg="add del mod">
          <ac:chgData name="AnaLaura Arrieta" userId="79cddf7ffa3eed7d" providerId="LiveId" clId="{E0FA5FC0-166B-4E94-BF4E-4DF0EE98C5DC}" dt="2021-12-08T07:10:58.951" v="3236" actId="478"/>
          <ac:graphicFrameMkLst>
            <pc:docMk/>
            <pc:sldMk cId="3968018218" sldId="299"/>
            <ac:graphicFrameMk id="7" creationId="{B94B2FF7-B040-4B81-92AA-00E5A09D00B5}"/>
          </ac:graphicFrameMkLst>
        </pc:graphicFrameChg>
        <pc:graphicFrameChg chg="add mod ord">
          <ac:chgData name="AnaLaura Arrieta" userId="79cddf7ffa3eed7d" providerId="LiveId" clId="{E0FA5FC0-166B-4E94-BF4E-4DF0EE98C5DC}" dt="2021-12-08T07:35:10.154" v="3590" actId="207"/>
          <ac:graphicFrameMkLst>
            <pc:docMk/>
            <pc:sldMk cId="3968018218" sldId="299"/>
            <ac:graphicFrameMk id="8" creationId="{24AF995F-DB84-4FF9-91CB-29C20B0F8768}"/>
          </ac:graphicFrameMkLst>
        </pc:graphicFrameChg>
        <pc:graphicFrameChg chg="add mod ord">
          <ac:chgData name="AnaLaura Arrieta" userId="79cddf7ffa3eed7d" providerId="LiveId" clId="{E0FA5FC0-166B-4E94-BF4E-4DF0EE98C5DC}" dt="2021-12-08T07:33:33.015" v="3585" actId="14100"/>
          <ac:graphicFrameMkLst>
            <pc:docMk/>
            <pc:sldMk cId="3968018218" sldId="299"/>
            <ac:graphicFrameMk id="9" creationId="{76625EDE-EC3A-49DC-963F-2E8491C455A8}"/>
          </ac:graphicFrameMkLst>
        </pc:graphicFrameChg>
        <pc:graphicFrameChg chg="add mod">
          <ac:chgData name="AnaLaura Arrieta" userId="79cddf7ffa3eed7d" providerId="LiveId" clId="{E0FA5FC0-166B-4E94-BF4E-4DF0EE98C5DC}" dt="2021-12-08T07:11:56.031" v="3276" actId="20577"/>
          <ac:graphicFrameMkLst>
            <pc:docMk/>
            <pc:sldMk cId="3968018218" sldId="299"/>
            <ac:graphicFrameMk id="10" creationId="{FD5B4EB7-3448-4C5F-B206-9CFF7B809778}"/>
          </ac:graphicFrameMkLst>
        </pc:graphicFrameChg>
      </pc:sldChg>
      <pc:sldChg chg="addSp delSp modSp add mod ord delAnim modAnim">
        <pc:chgData name="AnaLaura Arrieta" userId="79cddf7ffa3eed7d" providerId="LiveId" clId="{E0FA5FC0-166B-4E94-BF4E-4DF0EE98C5DC}" dt="2021-12-08T20:55:15.850" v="6742" actId="20577"/>
        <pc:sldMkLst>
          <pc:docMk/>
          <pc:sldMk cId="4219730753" sldId="300"/>
        </pc:sldMkLst>
        <pc:graphicFrameChg chg="add del mod">
          <ac:chgData name="AnaLaura Arrieta" userId="79cddf7ffa3eed7d" providerId="LiveId" clId="{E0FA5FC0-166B-4E94-BF4E-4DF0EE98C5DC}" dt="2021-12-08T17:20:57.812" v="4717" actId="478"/>
          <ac:graphicFrameMkLst>
            <pc:docMk/>
            <pc:sldMk cId="4219730753" sldId="300"/>
            <ac:graphicFrameMk id="5" creationId="{E7E11BDB-F515-4EBC-A8F6-33D427B3B43D}"/>
          </ac:graphicFrameMkLst>
        </pc:graphicFrameChg>
        <pc:graphicFrameChg chg="mod">
          <ac:chgData name="AnaLaura Arrieta" userId="79cddf7ffa3eed7d" providerId="LiveId" clId="{E0FA5FC0-166B-4E94-BF4E-4DF0EE98C5DC}" dt="2021-12-08T20:55:15.850" v="6742" actId="20577"/>
          <ac:graphicFrameMkLst>
            <pc:docMk/>
            <pc:sldMk cId="4219730753" sldId="300"/>
            <ac:graphicFrameMk id="6" creationId="{FD033E91-F24C-44DB-8B6D-4EAA6C76EDE2}"/>
          </ac:graphicFrameMkLst>
        </pc:graphicFrameChg>
        <pc:graphicFrameChg chg="del">
          <ac:chgData name="AnaLaura Arrieta" userId="79cddf7ffa3eed7d" providerId="LiveId" clId="{E0FA5FC0-166B-4E94-BF4E-4DF0EE98C5DC}" dt="2021-12-08T06:46:59.301" v="2816" actId="478"/>
          <ac:graphicFrameMkLst>
            <pc:docMk/>
            <pc:sldMk cId="4219730753" sldId="300"/>
            <ac:graphicFrameMk id="7" creationId="{B94B2FF7-B040-4B81-92AA-00E5A09D00B5}"/>
          </ac:graphicFrameMkLst>
        </pc:graphicFrameChg>
        <pc:graphicFrameChg chg="add mod">
          <ac:chgData name="AnaLaura Arrieta" userId="79cddf7ffa3eed7d" providerId="LiveId" clId="{E0FA5FC0-166B-4E94-BF4E-4DF0EE98C5DC}" dt="2021-12-08T20:15:24.503" v="5359"/>
          <ac:graphicFrameMkLst>
            <pc:docMk/>
            <pc:sldMk cId="4219730753" sldId="300"/>
            <ac:graphicFrameMk id="7" creationId="{E7E11BDB-F515-4EBC-A8F6-33D427B3B43D}"/>
          </ac:graphicFrameMkLst>
        </pc:graphicFrameChg>
      </pc:sldChg>
      <pc:sldChg chg="addSp modSp add mod ord modAnim">
        <pc:chgData name="AnaLaura Arrieta" userId="79cddf7ffa3eed7d" providerId="LiveId" clId="{E0FA5FC0-166B-4E94-BF4E-4DF0EE98C5DC}" dt="2021-12-08T17:23:56.238" v="4764"/>
        <pc:sldMkLst>
          <pc:docMk/>
          <pc:sldMk cId="154385427" sldId="301"/>
        </pc:sldMkLst>
        <pc:graphicFrameChg chg="add mod">
          <ac:chgData name="AnaLaura Arrieta" userId="79cddf7ffa3eed7d" providerId="LiveId" clId="{E0FA5FC0-166B-4E94-BF4E-4DF0EE98C5DC}" dt="2021-12-08T07:21:04.245" v="3560"/>
          <ac:graphicFrameMkLst>
            <pc:docMk/>
            <pc:sldMk cId="154385427" sldId="301"/>
            <ac:graphicFrameMk id="4" creationId="{E2DDF445-B775-4B8A-9071-4690AB036145}"/>
          </ac:graphicFrameMkLst>
        </pc:graphicFrameChg>
        <pc:graphicFrameChg chg="mod">
          <ac:chgData name="AnaLaura Arrieta" userId="79cddf7ffa3eed7d" providerId="LiveId" clId="{E0FA5FC0-166B-4E94-BF4E-4DF0EE98C5DC}" dt="2021-12-08T07:19:12.172" v="3554" actId="20577"/>
          <ac:graphicFrameMkLst>
            <pc:docMk/>
            <pc:sldMk cId="154385427" sldId="301"/>
            <ac:graphicFrameMk id="6" creationId="{FD033E91-F24C-44DB-8B6D-4EAA6C76EDE2}"/>
          </ac:graphicFrameMkLst>
        </pc:graphicFrameChg>
      </pc:sldChg>
      <pc:sldChg chg="addSp delSp modSp add mod delAnim modAnim">
        <pc:chgData name="AnaLaura Arrieta" userId="79cddf7ffa3eed7d" providerId="LiveId" clId="{E0FA5FC0-166B-4E94-BF4E-4DF0EE98C5DC}" dt="2021-12-08T17:23:34.798" v="4762" actId="1076"/>
        <pc:sldMkLst>
          <pc:docMk/>
          <pc:sldMk cId="3209837223" sldId="302"/>
        </pc:sldMkLst>
        <pc:spChg chg="mod">
          <ac:chgData name="AnaLaura Arrieta" userId="79cddf7ffa3eed7d" providerId="LiveId" clId="{E0FA5FC0-166B-4E94-BF4E-4DF0EE98C5DC}" dt="2021-12-08T17:23:34.798" v="4762" actId="1076"/>
          <ac:spMkLst>
            <pc:docMk/>
            <pc:sldMk cId="3209837223" sldId="302"/>
            <ac:spMk id="2" creationId="{1A0D3F32-6202-4CBB-9E16-FCA274F69D94}"/>
          </ac:spMkLst>
        </pc:spChg>
        <pc:graphicFrameChg chg="mod">
          <ac:chgData name="AnaLaura Arrieta" userId="79cddf7ffa3eed7d" providerId="LiveId" clId="{E0FA5FC0-166B-4E94-BF4E-4DF0EE98C5DC}" dt="2021-12-08T17:23:32.892" v="4761" actId="20577"/>
          <ac:graphicFrameMkLst>
            <pc:docMk/>
            <pc:sldMk cId="3209837223" sldId="302"/>
            <ac:graphicFrameMk id="6" creationId="{FD033E91-F24C-44DB-8B6D-4EAA6C76EDE2}"/>
          </ac:graphicFrameMkLst>
        </pc:graphicFrameChg>
        <pc:graphicFrameChg chg="del">
          <ac:chgData name="AnaLaura Arrieta" userId="79cddf7ffa3eed7d" providerId="LiveId" clId="{E0FA5FC0-166B-4E94-BF4E-4DF0EE98C5DC}" dt="2021-12-08T07:16:55.415" v="3471" actId="478"/>
          <ac:graphicFrameMkLst>
            <pc:docMk/>
            <pc:sldMk cId="3209837223" sldId="302"/>
            <ac:graphicFrameMk id="7" creationId="{B94B2FF7-B040-4B81-92AA-00E5A09D00B5}"/>
          </ac:graphicFrameMkLst>
        </pc:graphicFrameChg>
        <pc:graphicFrameChg chg="del">
          <ac:chgData name="AnaLaura Arrieta" userId="79cddf7ffa3eed7d" providerId="LiveId" clId="{E0FA5FC0-166B-4E94-BF4E-4DF0EE98C5DC}" dt="2021-12-08T07:09:36.229" v="3168" actId="478"/>
          <ac:graphicFrameMkLst>
            <pc:docMk/>
            <pc:sldMk cId="3209837223" sldId="302"/>
            <ac:graphicFrameMk id="8" creationId="{24AF995F-DB84-4FF9-91CB-29C20B0F8768}"/>
          </ac:graphicFrameMkLst>
        </pc:graphicFrameChg>
        <pc:graphicFrameChg chg="del">
          <ac:chgData name="AnaLaura Arrieta" userId="79cddf7ffa3eed7d" providerId="LiveId" clId="{E0FA5FC0-166B-4E94-BF4E-4DF0EE98C5DC}" dt="2021-12-08T07:09:32.575" v="3167" actId="478"/>
          <ac:graphicFrameMkLst>
            <pc:docMk/>
            <pc:sldMk cId="3209837223" sldId="302"/>
            <ac:graphicFrameMk id="9" creationId="{76625EDE-EC3A-49DC-963F-2E8491C455A8}"/>
          </ac:graphicFrameMkLst>
        </pc:graphicFrameChg>
        <pc:graphicFrameChg chg="add mod">
          <ac:chgData name="AnaLaura Arrieta" userId="79cddf7ffa3eed7d" providerId="LiveId" clId="{E0FA5FC0-166B-4E94-BF4E-4DF0EE98C5DC}" dt="2021-12-08T07:17:14.704" v="3475" actId="1076"/>
          <ac:graphicFrameMkLst>
            <pc:docMk/>
            <pc:sldMk cId="3209837223" sldId="302"/>
            <ac:graphicFrameMk id="10" creationId="{B94B2FF7-B040-4B81-92AA-00E5A09D00B5}"/>
          </ac:graphicFrameMkLst>
        </pc:graphicFrameChg>
      </pc:sldChg>
      <pc:sldChg chg="modSp add del mod ord">
        <pc:chgData name="AnaLaura Arrieta" userId="79cddf7ffa3eed7d" providerId="LiveId" clId="{E0FA5FC0-166B-4E94-BF4E-4DF0EE98C5DC}" dt="2021-12-08T15:07:51.613" v="3714" actId="2696"/>
        <pc:sldMkLst>
          <pc:docMk/>
          <pc:sldMk cId="2523474396" sldId="303"/>
        </pc:sldMkLst>
        <pc:graphicFrameChg chg="mod">
          <ac:chgData name="AnaLaura Arrieta" userId="79cddf7ffa3eed7d" providerId="LiveId" clId="{E0FA5FC0-166B-4E94-BF4E-4DF0EE98C5DC}" dt="2021-12-08T14:31:58.144" v="3650" actId="1076"/>
          <ac:graphicFrameMkLst>
            <pc:docMk/>
            <pc:sldMk cId="2523474396" sldId="303"/>
            <ac:graphicFrameMk id="6" creationId="{0C3B7C3C-F814-4660-A15A-FEA491EBAAB7}"/>
          </ac:graphicFrameMkLst>
        </pc:graphicFrameChg>
      </pc:sldChg>
      <pc:sldChg chg="addSp delSp modSp add mod ord delAnim modAnim">
        <pc:chgData name="AnaLaura Arrieta" userId="79cddf7ffa3eed7d" providerId="LiveId" clId="{E0FA5FC0-166B-4E94-BF4E-4DF0EE98C5DC}" dt="2021-12-08T20:21:48.196" v="5422" actId="1076"/>
        <pc:sldMkLst>
          <pc:docMk/>
          <pc:sldMk cId="778711214" sldId="304"/>
        </pc:sldMkLst>
        <pc:spChg chg="mod">
          <ac:chgData name="AnaLaura Arrieta" userId="79cddf7ffa3eed7d" providerId="LiveId" clId="{E0FA5FC0-166B-4E94-BF4E-4DF0EE98C5DC}" dt="2021-12-08T20:21:48.196" v="5422" actId="1076"/>
          <ac:spMkLst>
            <pc:docMk/>
            <pc:sldMk cId="778711214" sldId="304"/>
            <ac:spMk id="2" creationId="{1A0D3F32-6202-4CBB-9E16-FCA274F69D94}"/>
          </ac:spMkLst>
        </pc:spChg>
        <pc:graphicFrameChg chg="add mod">
          <ac:chgData name="AnaLaura Arrieta" userId="79cddf7ffa3eed7d" providerId="LiveId" clId="{E0FA5FC0-166B-4E94-BF4E-4DF0EE98C5DC}" dt="2021-12-08T20:21:37.576" v="5420" actId="14100"/>
          <ac:graphicFrameMkLst>
            <pc:docMk/>
            <pc:sldMk cId="778711214" sldId="304"/>
            <ac:graphicFrameMk id="4" creationId="{9ADD363B-5F6C-409C-8848-BDD6B58B2679}"/>
          </ac:graphicFrameMkLst>
        </pc:graphicFrameChg>
        <pc:graphicFrameChg chg="del">
          <ac:chgData name="AnaLaura Arrieta" userId="79cddf7ffa3eed7d" providerId="LiveId" clId="{E0FA5FC0-166B-4E94-BF4E-4DF0EE98C5DC}" dt="2021-12-08T14:46:35.870" v="3652" actId="478"/>
          <ac:graphicFrameMkLst>
            <pc:docMk/>
            <pc:sldMk cId="778711214" sldId="304"/>
            <ac:graphicFrameMk id="7" creationId="{00000000-0008-0000-0000-000009000000}"/>
          </ac:graphicFrameMkLst>
        </pc:graphicFrameChg>
        <pc:graphicFrameChg chg="mod">
          <ac:chgData name="AnaLaura Arrieta" userId="79cddf7ffa3eed7d" providerId="LiveId" clId="{E0FA5FC0-166B-4E94-BF4E-4DF0EE98C5DC}" dt="2021-12-08T20:21:46.882" v="5421" actId="1076"/>
          <ac:graphicFrameMkLst>
            <pc:docMk/>
            <pc:sldMk cId="778711214" sldId="304"/>
            <ac:graphicFrameMk id="15" creationId="{E748CE04-C48F-45AF-8038-4EB51F70332E}"/>
          </ac:graphicFrameMkLst>
        </pc:graphicFrameChg>
      </pc:sldChg>
      <pc:sldChg chg="addSp modSp add mod modAnim">
        <pc:chgData name="AnaLaura Arrieta" userId="79cddf7ffa3eed7d" providerId="LiveId" clId="{E0FA5FC0-166B-4E94-BF4E-4DF0EE98C5DC}" dt="2021-12-08T19:38:40.540" v="5213"/>
        <pc:sldMkLst>
          <pc:docMk/>
          <pc:sldMk cId="3936766754" sldId="305"/>
        </pc:sldMkLst>
        <pc:graphicFrameChg chg="add mod">
          <ac:chgData name="AnaLaura Arrieta" userId="79cddf7ffa3eed7d" providerId="LiveId" clId="{E0FA5FC0-166B-4E94-BF4E-4DF0EE98C5DC}" dt="2021-12-08T19:38:40.540" v="5213"/>
          <ac:graphicFrameMkLst>
            <pc:docMk/>
            <pc:sldMk cId="3936766754" sldId="305"/>
            <ac:graphicFrameMk id="4" creationId="{8BF4D193-C393-48ED-B971-397A0714C70A}"/>
          </ac:graphicFrameMkLst>
        </pc:graphicFrameChg>
        <pc:graphicFrameChg chg="mod">
          <ac:chgData name="AnaLaura Arrieta" userId="79cddf7ffa3eed7d" providerId="LiveId" clId="{E0FA5FC0-166B-4E94-BF4E-4DF0EE98C5DC}" dt="2021-12-08T19:37:47.781" v="5184"/>
          <ac:graphicFrameMkLst>
            <pc:docMk/>
            <pc:sldMk cId="3936766754" sldId="305"/>
            <ac:graphicFrameMk id="15" creationId="{E748CE04-C48F-45AF-8038-4EB51F70332E}"/>
          </ac:graphicFrameMkLst>
        </pc:graphicFrameChg>
      </pc:sldChg>
      <pc:sldChg chg="modSp add del mod modAnim modShow">
        <pc:chgData name="AnaLaura Arrieta" userId="79cddf7ffa3eed7d" providerId="LiveId" clId="{E0FA5FC0-166B-4E94-BF4E-4DF0EE98C5DC}" dt="2021-12-08T21:24:26.154" v="6950" actId="2696"/>
        <pc:sldMkLst>
          <pc:docMk/>
          <pc:sldMk cId="11907793" sldId="306"/>
        </pc:sldMkLst>
        <pc:graphicFrameChg chg="mod modGraphic">
          <ac:chgData name="AnaLaura Arrieta" userId="79cddf7ffa3eed7d" providerId="LiveId" clId="{E0FA5FC0-166B-4E94-BF4E-4DF0EE98C5DC}" dt="2021-12-08T19:06:28.057" v="5120" actId="20577"/>
          <ac:graphicFrameMkLst>
            <pc:docMk/>
            <pc:sldMk cId="11907793" sldId="306"/>
            <ac:graphicFrameMk id="15" creationId="{E748CE04-C48F-45AF-8038-4EB51F70332E}"/>
          </ac:graphicFrameMkLst>
        </pc:graphicFrameChg>
      </pc:sldChg>
      <pc:sldChg chg="addSp modSp add mod ord modAnim">
        <pc:chgData name="AnaLaura Arrieta" userId="79cddf7ffa3eed7d" providerId="LiveId" clId="{E0FA5FC0-166B-4E94-BF4E-4DF0EE98C5DC}" dt="2021-12-08T19:44:00.377" v="5223"/>
        <pc:sldMkLst>
          <pc:docMk/>
          <pc:sldMk cId="162651873" sldId="307"/>
        </pc:sldMkLst>
        <pc:graphicFrameChg chg="add mod modGraphic">
          <ac:chgData name="AnaLaura Arrieta" userId="79cddf7ffa3eed7d" providerId="LiveId" clId="{E0FA5FC0-166B-4E94-BF4E-4DF0EE98C5DC}" dt="2021-12-08T19:43:41.141" v="5222" actId="1076"/>
          <ac:graphicFrameMkLst>
            <pc:docMk/>
            <pc:sldMk cId="162651873" sldId="307"/>
            <ac:graphicFrameMk id="4" creationId="{D62359B1-2074-40FF-9863-77C8D972B72D}"/>
          </ac:graphicFrameMkLst>
        </pc:graphicFrameChg>
        <pc:graphicFrameChg chg="mod modGraphic">
          <ac:chgData name="AnaLaura Arrieta" userId="79cddf7ffa3eed7d" providerId="LiveId" clId="{E0FA5FC0-166B-4E94-BF4E-4DF0EE98C5DC}" dt="2021-12-08T15:23:13.235" v="3767" actId="1076"/>
          <ac:graphicFrameMkLst>
            <pc:docMk/>
            <pc:sldMk cId="162651873" sldId="307"/>
            <ac:graphicFrameMk id="15" creationId="{E748CE04-C48F-45AF-8038-4EB51F70332E}"/>
          </ac:graphicFrameMkLst>
        </pc:graphicFrameChg>
      </pc:sldChg>
      <pc:sldChg chg="addSp modSp add mod modAnim">
        <pc:chgData name="AnaLaura Arrieta" userId="79cddf7ffa3eed7d" providerId="LiveId" clId="{E0FA5FC0-166B-4E94-BF4E-4DF0EE98C5DC}" dt="2021-12-08T19:40:03.296" v="5214" actId="1076"/>
        <pc:sldMkLst>
          <pc:docMk/>
          <pc:sldMk cId="463533712" sldId="308"/>
        </pc:sldMkLst>
        <pc:graphicFrameChg chg="add mod">
          <ac:chgData name="AnaLaura Arrieta" userId="79cddf7ffa3eed7d" providerId="LiveId" clId="{E0FA5FC0-166B-4E94-BF4E-4DF0EE98C5DC}" dt="2021-12-08T19:40:03.296" v="5214" actId="1076"/>
          <ac:graphicFrameMkLst>
            <pc:docMk/>
            <pc:sldMk cId="463533712" sldId="308"/>
            <ac:graphicFrameMk id="4" creationId="{10B9F5EB-53FB-4898-8F18-D4708DE69394}"/>
          </ac:graphicFrameMkLst>
        </pc:graphicFrameChg>
        <pc:graphicFrameChg chg="mod">
          <ac:chgData name="AnaLaura Arrieta" userId="79cddf7ffa3eed7d" providerId="LiveId" clId="{E0FA5FC0-166B-4E94-BF4E-4DF0EE98C5DC}" dt="2021-12-08T19:12:49.733" v="5128" actId="1076"/>
          <ac:graphicFrameMkLst>
            <pc:docMk/>
            <pc:sldMk cId="463533712" sldId="308"/>
            <ac:graphicFrameMk id="15" creationId="{E748CE04-C48F-45AF-8038-4EB51F70332E}"/>
          </ac:graphicFrameMkLst>
        </pc:graphicFrameChg>
      </pc:sldChg>
      <pc:sldChg chg="addSp modSp add del mod ord modAnim modShow">
        <pc:chgData name="AnaLaura Arrieta" userId="79cddf7ffa3eed7d" providerId="LiveId" clId="{E0FA5FC0-166B-4E94-BF4E-4DF0EE98C5DC}" dt="2021-12-08T21:24:34.578" v="6951" actId="2696"/>
        <pc:sldMkLst>
          <pc:docMk/>
          <pc:sldMk cId="2218750231" sldId="309"/>
        </pc:sldMkLst>
        <pc:spChg chg="mod">
          <ac:chgData name="AnaLaura Arrieta" userId="79cddf7ffa3eed7d" providerId="LiveId" clId="{E0FA5FC0-166B-4E94-BF4E-4DF0EE98C5DC}" dt="2021-12-08T21:04:02.867" v="6743" actId="13926"/>
          <ac:spMkLst>
            <pc:docMk/>
            <pc:sldMk cId="2218750231" sldId="309"/>
            <ac:spMk id="2" creationId="{1A0D3F32-6202-4CBB-9E16-FCA274F69D94}"/>
          </ac:spMkLst>
        </pc:spChg>
        <pc:graphicFrameChg chg="add mod">
          <ac:chgData name="AnaLaura Arrieta" userId="79cddf7ffa3eed7d" providerId="LiveId" clId="{E0FA5FC0-166B-4E94-BF4E-4DF0EE98C5DC}" dt="2021-12-08T19:50:34.708" v="5233" actId="255"/>
          <ac:graphicFrameMkLst>
            <pc:docMk/>
            <pc:sldMk cId="2218750231" sldId="309"/>
            <ac:graphicFrameMk id="4" creationId="{2B2222F7-624F-493B-8349-4C774DD51CAD}"/>
          </ac:graphicFrameMkLst>
        </pc:graphicFrameChg>
        <pc:graphicFrameChg chg="mod modGraphic">
          <ac:chgData name="AnaLaura Arrieta" userId="79cddf7ffa3eed7d" providerId="LiveId" clId="{E0FA5FC0-166B-4E94-BF4E-4DF0EE98C5DC}" dt="2021-12-08T15:33:33.297" v="3786" actId="207"/>
          <ac:graphicFrameMkLst>
            <pc:docMk/>
            <pc:sldMk cId="2218750231" sldId="309"/>
            <ac:graphicFrameMk id="15" creationId="{E748CE04-C48F-45AF-8038-4EB51F70332E}"/>
          </ac:graphicFrameMkLst>
        </pc:graphicFrameChg>
      </pc:sldChg>
      <pc:sldChg chg="addSp modSp add mod ord modAnim">
        <pc:chgData name="AnaLaura Arrieta" userId="79cddf7ffa3eed7d" providerId="LiveId" clId="{E0FA5FC0-166B-4E94-BF4E-4DF0EE98C5DC}" dt="2021-12-08T16:53:24.115" v="4241" actId="1076"/>
        <pc:sldMkLst>
          <pc:docMk/>
          <pc:sldMk cId="789225604" sldId="310"/>
        </pc:sldMkLst>
        <pc:spChg chg="mod">
          <ac:chgData name="AnaLaura Arrieta" userId="79cddf7ffa3eed7d" providerId="LiveId" clId="{E0FA5FC0-166B-4E94-BF4E-4DF0EE98C5DC}" dt="2021-12-08T15:52:46.321" v="3818" actId="1076"/>
          <ac:spMkLst>
            <pc:docMk/>
            <pc:sldMk cId="789225604" sldId="310"/>
            <ac:spMk id="2" creationId="{1A0D3F32-6202-4CBB-9E16-FCA274F69D94}"/>
          </ac:spMkLst>
        </pc:spChg>
        <pc:graphicFrameChg chg="add mod">
          <ac:chgData name="AnaLaura Arrieta" userId="79cddf7ffa3eed7d" providerId="LiveId" clId="{E0FA5FC0-166B-4E94-BF4E-4DF0EE98C5DC}" dt="2021-12-08T16:53:24.115" v="4241" actId="1076"/>
          <ac:graphicFrameMkLst>
            <pc:docMk/>
            <pc:sldMk cId="789225604" sldId="310"/>
            <ac:graphicFrameMk id="4" creationId="{00000000-0008-0000-0000-00000B000000}"/>
          </ac:graphicFrameMkLst>
        </pc:graphicFrameChg>
        <pc:graphicFrameChg chg="mod modGraphic">
          <ac:chgData name="AnaLaura Arrieta" userId="79cddf7ffa3eed7d" providerId="LiveId" clId="{E0FA5FC0-166B-4E94-BF4E-4DF0EE98C5DC}" dt="2021-12-08T16:53:17.702" v="4239" actId="14100"/>
          <ac:graphicFrameMkLst>
            <pc:docMk/>
            <pc:sldMk cId="789225604" sldId="310"/>
            <ac:graphicFrameMk id="15" creationId="{E748CE04-C48F-45AF-8038-4EB51F70332E}"/>
          </ac:graphicFrameMkLst>
        </pc:graphicFrameChg>
      </pc:sldChg>
      <pc:sldChg chg="addSp modSp add del mod ord modAnim modShow">
        <pc:chgData name="AnaLaura Arrieta" userId="79cddf7ffa3eed7d" providerId="LiveId" clId="{E0FA5FC0-166B-4E94-BF4E-4DF0EE98C5DC}" dt="2021-12-08T21:24:37.620" v="6952" actId="2696"/>
        <pc:sldMkLst>
          <pc:docMk/>
          <pc:sldMk cId="524087354" sldId="311"/>
        </pc:sldMkLst>
        <pc:spChg chg="mod">
          <ac:chgData name="AnaLaura Arrieta" userId="79cddf7ffa3eed7d" providerId="LiveId" clId="{E0FA5FC0-166B-4E94-BF4E-4DF0EE98C5DC}" dt="2021-12-08T19:55:43.818" v="5236" actId="13926"/>
          <ac:spMkLst>
            <pc:docMk/>
            <pc:sldMk cId="524087354" sldId="311"/>
            <ac:spMk id="2" creationId="{1A0D3F32-6202-4CBB-9E16-FCA274F69D94}"/>
          </ac:spMkLst>
        </pc:spChg>
        <pc:graphicFrameChg chg="add mod">
          <ac:chgData name="AnaLaura Arrieta" userId="79cddf7ffa3eed7d" providerId="LiveId" clId="{E0FA5FC0-166B-4E94-BF4E-4DF0EE98C5DC}" dt="2021-12-08T16:31:04.538" v="4104"/>
          <ac:graphicFrameMkLst>
            <pc:docMk/>
            <pc:sldMk cId="524087354" sldId="311"/>
            <ac:graphicFrameMk id="4" creationId="{7ECE9C1E-DD85-4F9B-AD77-54E960949E7D}"/>
          </ac:graphicFrameMkLst>
        </pc:graphicFrameChg>
        <pc:graphicFrameChg chg="add mod">
          <ac:chgData name="AnaLaura Arrieta" userId="79cddf7ffa3eed7d" providerId="LiveId" clId="{E0FA5FC0-166B-4E94-BF4E-4DF0EE98C5DC}" dt="2021-12-08T16:35:26.791" v="4147" actId="1076"/>
          <ac:graphicFrameMkLst>
            <pc:docMk/>
            <pc:sldMk cId="524087354" sldId="311"/>
            <ac:graphicFrameMk id="5" creationId="{6E08D49E-CCAF-41FA-BECE-851721F0FC21}"/>
          </ac:graphicFrameMkLst>
        </pc:graphicFrameChg>
        <pc:graphicFrameChg chg="mod">
          <ac:chgData name="AnaLaura Arrieta" userId="79cddf7ffa3eed7d" providerId="LiveId" clId="{E0FA5FC0-166B-4E94-BF4E-4DF0EE98C5DC}" dt="2021-12-08T16:30:36.463" v="4072" actId="1076"/>
          <ac:graphicFrameMkLst>
            <pc:docMk/>
            <pc:sldMk cId="524087354" sldId="311"/>
            <ac:graphicFrameMk id="15" creationId="{E748CE04-C48F-45AF-8038-4EB51F70332E}"/>
          </ac:graphicFrameMkLst>
        </pc:graphicFrameChg>
      </pc:sldChg>
      <pc:sldChg chg="addSp modSp add mod modAnim">
        <pc:chgData name="AnaLaura Arrieta" userId="79cddf7ffa3eed7d" providerId="LiveId" clId="{E0FA5FC0-166B-4E94-BF4E-4DF0EE98C5DC}" dt="2021-12-08T21:12:30.879" v="6941" actId="20577"/>
        <pc:sldMkLst>
          <pc:docMk/>
          <pc:sldMk cId="2176211363" sldId="312"/>
        </pc:sldMkLst>
        <pc:graphicFrameChg chg="add mod">
          <ac:chgData name="AnaLaura Arrieta" userId="79cddf7ffa3eed7d" providerId="LiveId" clId="{E0FA5FC0-166B-4E94-BF4E-4DF0EE98C5DC}" dt="2021-12-08T17:04:12.226" v="4290" actId="20577"/>
          <ac:graphicFrameMkLst>
            <pc:docMk/>
            <pc:sldMk cId="2176211363" sldId="312"/>
            <ac:graphicFrameMk id="4" creationId="{00000000-0008-0000-0000-00000D000000}"/>
          </ac:graphicFrameMkLst>
        </pc:graphicFrameChg>
        <pc:graphicFrameChg chg="mod modGraphic">
          <ac:chgData name="AnaLaura Arrieta" userId="79cddf7ffa3eed7d" providerId="LiveId" clId="{E0FA5FC0-166B-4E94-BF4E-4DF0EE98C5DC}" dt="2021-12-08T21:12:30.879" v="6941" actId="20577"/>
          <ac:graphicFrameMkLst>
            <pc:docMk/>
            <pc:sldMk cId="2176211363" sldId="312"/>
            <ac:graphicFrameMk id="15" creationId="{E748CE04-C48F-45AF-8038-4EB51F70332E}"/>
          </ac:graphicFrameMkLst>
        </pc:graphicFrameChg>
      </pc:sldChg>
      <pc:sldChg chg="addSp modSp add mod modAnim">
        <pc:chgData name="AnaLaura Arrieta" userId="79cddf7ffa3eed7d" providerId="LiveId" clId="{E0FA5FC0-166B-4E94-BF4E-4DF0EE98C5DC}" dt="2021-12-08T17:08:36.764" v="4458" actId="1076"/>
        <pc:sldMkLst>
          <pc:docMk/>
          <pc:sldMk cId="1525489235" sldId="313"/>
        </pc:sldMkLst>
        <pc:graphicFrameChg chg="add mod">
          <ac:chgData name="AnaLaura Arrieta" userId="79cddf7ffa3eed7d" providerId="LiveId" clId="{E0FA5FC0-166B-4E94-BF4E-4DF0EE98C5DC}" dt="2021-12-08T17:08:36.764" v="4458" actId="1076"/>
          <ac:graphicFrameMkLst>
            <pc:docMk/>
            <pc:sldMk cId="1525489235" sldId="313"/>
            <ac:graphicFrameMk id="4" creationId="{00000000-0008-0000-0000-00000E000000}"/>
          </ac:graphicFrameMkLst>
        </pc:graphicFrameChg>
        <pc:graphicFrameChg chg="mod">
          <ac:chgData name="AnaLaura Arrieta" userId="79cddf7ffa3eed7d" providerId="LiveId" clId="{E0FA5FC0-166B-4E94-BF4E-4DF0EE98C5DC}" dt="2021-12-08T17:07:58.809" v="4444" actId="1076"/>
          <ac:graphicFrameMkLst>
            <pc:docMk/>
            <pc:sldMk cId="1525489235" sldId="313"/>
            <ac:graphicFrameMk id="15" creationId="{E748CE04-C48F-45AF-8038-4EB51F70332E}"/>
          </ac:graphicFrameMkLst>
        </pc:graphicFrameChg>
      </pc:sldChg>
      <pc:sldChg chg="addSp modSp add mod modAnim">
        <pc:chgData name="AnaLaura Arrieta" userId="79cddf7ffa3eed7d" providerId="LiveId" clId="{E0FA5FC0-166B-4E94-BF4E-4DF0EE98C5DC}" dt="2021-12-08T21:14:46.879" v="6942" actId="20577"/>
        <pc:sldMkLst>
          <pc:docMk/>
          <pc:sldMk cId="2012541964" sldId="314"/>
        </pc:sldMkLst>
        <pc:graphicFrameChg chg="add mod">
          <ac:chgData name="AnaLaura Arrieta" userId="79cddf7ffa3eed7d" providerId="LiveId" clId="{E0FA5FC0-166B-4E94-BF4E-4DF0EE98C5DC}" dt="2021-12-08T21:14:46.879" v="6942" actId="20577"/>
          <ac:graphicFrameMkLst>
            <pc:docMk/>
            <pc:sldMk cId="2012541964" sldId="314"/>
            <ac:graphicFrameMk id="4" creationId="{00000000-0008-0000-0000-00000F000000}"/>
          </ac:graphicFrameMkLst>
        </pc:graphicFrameChg>
        <pc:graphicFrameChg chg="mod">
          <ac:chgData name="AnaLaura Arrieta" userId="79cddf7ffa3eed7d" providerId="LiveId" clId="{E0FA5FC0-166B-4E94-BF4E-4DF0EE98C5DC}" dt="2021-12-08T17:12:14.925" v="4524" actId="1076"/>
          <ac:graphicFrameMkLst>
            <pc:docMk/>
            <pc:sldMk cId="2012541964" sldId="314"/>
            <ac:graphicFrameMk id="15" creationId="{E748CE04-C48F-45AF-8038-4EB51F70332E}"/>
          </ac:graphicFrameMkLst>
        </pc:graphicFrameChg>
      </pc:sldChg>
      <pc:sldChg chg="delSp modSp add mod delAnim">
        <pc:chgData name="AnaLaura Arrieta" userId="79cddf7ffa3eed7d" providerId="LiveId" clId="{E0FA5FC0-166B-4E94-BF4E-4DF0EE98C5DC}" dt="2021-12-08T20:18:22.733" v="5413" actId="13926"/>
        <pc:sldMkLst>
          <pc:docMk/>
          <pc:sldMk cId="3537163735" sldId="315"/>
        </pc:sldMkLst>
        <pc:spChg chg="mod">
          <ac:chgData name="AnaLaura Arrieta" userId="79cddf7ffa3eed7d" providerId="LiveId" clId="{E0FA5FC0-166B-4E94-BF4E-4DF0EE98C5DC}" dt="2021-12-08T20:18:22.733" v="5413" actId="13926"/>
          <ac:spMkLst>
            <pc:docMk/>
            <pc:sldMk cId="3537163735" sldId="315"/>
            <ac:spMk id="2" creationId="{1A0D3F32-6202-4CBB-9E16-FCA274F69D94}"/>
          </ac:spMkLst>
        </pc:spChg>
        <pc:graphicFrameChg chg="del">
          <ac:chgData name="AnaLaura Arrieta" userId="79cddf7ffa3eed7d" providerId="LiveId" clId="{E0FA5FC0-166B-4E94-BF4E-4DF0EE98C5DC}" dt="2021-12-08T19:12:22.645" v="5124" actId="21"/>
          <ac:graphicFrameMkLst>
            <pc:docMk/>
            <pc:sldMk cId="3537163735" sldId="315"/>
            <ac:graphicFrameMk id="9" creationId="{76625EDE-EC3A-49DC-963F-2E8491C455A8}"/>
          </ac:graphicFrameMkLst>
        </pc:graphicFrameChg>
      </pc:sldChg>
      <pc:sldChg chg="addSp delSp modSp add mod setBg">
        <pc:chgData name="AnaLaura Arrieta" userId="79cddf7ffa3eed7d" providerId="LiveId" clId="{E0FA5FC0-166B-4E94-BF4E-4DF0EE98C5DC}" dt="2021-12-08T21:23:20.427" v="6949" actId="478"/>
        <pc:sldMkLst>
          <pc:docMk/>
          <pc:sldMk cId="1020028237" sldId="316"/>
        </pc:sldMkLst>
        <pc:spChg chg="add mod">
          <ac:chgData name="AnaLaura Arrieta" userId="79cddf7ffa3eed7d" providerId="LiveId" clId="{E0FA5FC0-166B-4E94-BF4E-4DF0EE98C5DC}" dt="2021-12-08T20:44:06.689" v="6735" actId="26606"/>
          <ac:spMkLst>
            <pc:docMk/>
            <pc:sldMk cId="1020028237" sldId="316"/>
            <ac:spMk id="2" creationId="{9752202F-8C14-4CC6-9EEF-6362C85536E2}"/>
          </ac:spMkLst>
        </pc:spChg>
        <pc:graphicFrameChg chg="add del mod ord modGraphic">
          <ac:chgData name="AnaLaura Arrieta" userId="79cddf7ffa3eed7d" providerId="LiveId" clId="{E0FA5FC0-166B-4E94-BF4E-4DF0EE98C5DC}" dt="2021-12-08T21:23:20.427" v="6949" actId="478"/>
          <ac:graphicFrameMkLst>
            <pc:docMk/>
            <pc:sldMk cId="1020028237" sldId="316"/>
            <ac:graphicFrameMk id="5" creationId="{4BCE9E6F-95FD-41E3-81D3-249420EC1FB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IA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IA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IA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IA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IA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IA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FAL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FAL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IAN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&#225;lisis%20Proyecto%20Fina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rie\Downloads\An&#225;lisis%20Proyecto%20Final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&#225;lisis%20Proyecto%20Fina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&#225;lisis%20Proyecto%20Fina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a&#769;lisis%20Proyecto%20Final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&#225;lisis%20Proyecto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&#225;lisis%20Proyecto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&#225;lisis%20Proyecto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&#225;lisis%20Proyecto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&#225;lisis%20Proyecto%20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rie\Downloads\Ana&#769;lisis%20Proyecto%20Final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Libro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C:\Users\arrie\Downloads\FAL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Calisto MT" panose="02040603050505030304" pitchFamily="18" charset="0"/>
              </a:rPr>
              <a:t>¿Con que género te identificas?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Hoja1!$B$1:$B$2</c:f>
              <c:strCache>
                <c:ptCount val="2"/>
                <c:pt idx="0">
                  <c:v>¿Con que género te identificas?</c:v>
                </c:pt>
                <c:pt idx="1">
                  <c:v>Cantidad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2C27A2D-B67B-4D2E-8C5B-CCBD6A6904AA}" type="CELLRANGE">
                      <a:rPr lang="en-US" smtClean="0"/>
                      <a:pPr/>
                      <a:t>[CELLRANGE]</a:t>
                    </a:fld>
                    <a:r>
                      <a:rPr lang="en-US" baseline="0" dirty="0"/>
                      <a:t>54%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4D7-4D60-936A-FACBE8DBEFB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B48AD86-C353-405D-B7F1-377CCCBBF822}" type="CELLRANGE">
                      <a:rPr lang="en-US" smtClean="0"/>
                      <a:pPr/>
                      <a:t>[CELLRANGE]</a:t>
                    </a:fld>
                    <a:r>
                      <a:rPr lang="en-US" baseline="0" dirty="0"/>
                      <a:t>45%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D7-4D60-936A-FACBE8DBEFB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F401274-D354-4FA4-ACD7-767321F9C816}" type="CELLRANGE">
                      <a:rPr lang="en-US" smtClean="0"/>
                      <a:pPr/>
                      <a:t>[CELLRANGE]</a:t>
                    </a:fld>
                    <a:fld id="{A1750830-3682-4E9B-90CF-3D7F56C74D63}" type="VALUE">
                      <a:rPr lang="en-US" baseline="0" smtClean="0"/>
                      <a:pPr/>
                      <a:t>[VALOR]</a:t>
                    </a:fld>
                    <a:r>
                      <a:rPr lang="en-US" baseline="0" dirty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D7-4D60-936A-FACBE8DBEF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Hoja1!$A$3:$A$5</c:f>
              <c:strCache>
                <c:ptCount val="3"/>
                <c:pt idx="0">
                  <c:v>Femenino</c:v>
                </c:pt>
                <c:pt idx="1">
                  <c:v>Marculino</c:v>
                </c:pt>
                <c:pt idx="2">
                  <c:v>Otro</c:v>
                </c:pt>
              </c:strCache>
            </c:strRef>
          </c:cat>
          <c:val>
            <c:numRef>
              <c:f>Hoja1!$B$3:$B$5</c:f>
              <c:numCache>
                <c:formatCode>0</c:formatCode>
                <c:ptCount val="3"/>
                <c:pt idx="0">
                  <c:v>87</c:v>
                </c:pt>
                <c:pt idx="1">
                  <c:v>73</c:v>
                </c:pt>
                <c:pt idx="2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Hoja1!$C$3:$C$5</c15:f>
                <c15:dlblRangeCache>
                  <c:ptCount val="3"/>
                </c15:dlblRangeCache>
              </c15:datalabelsRange>
            </c:ext>
            <c:ext xmlns:c16="http://schemas.microsoft.com/office/drawing/2014/chart" uri="{C3380CC4-5D6E-409C-BE32-E72D297353CC}">
              <c16:uniqueId val="{00000000-E5FD-4E08-B937-A4CEA557D1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9268335"/>
        <c:axId val="629269999"/>
      </c:barChart>
      <c:catAx>
        <c:axId val="629268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29269999"/>
        <c:crosses val="autoZero"/>
        <c:auto val="1"/>
        <c:lblAlgn val="ctr"/>
        <c:lblOffset val="100"/>
        <c:noMultiLvlLbl val="0"/>
      </c:catAx>
      <c:valAx>
        <c:axId val="6292699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200" dirty="0"/>
                  <a:t>Total</a:t>
                </a:r>
                <a:r>
                  <a:rPr lang="es-MX" sz="1200" baseline="0" dirty="0"/>
                  <a:t> de </a:t>
                </a:r>
                <a:r>
                  <a:rPr lang="es-MX" sz="1200" dirty="0"/>
                  <a:t>personas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2926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Hoja1!$D$3</c:f>
              <c:strCache>
                <c:ptCount val="1"/>
                <c:pt idx="0">
                  <c:v>Avances sexuales no deseados por redes sociales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Hoja1!$A$2:$C$2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Hoja1!$A$3:$C$3</c:f>
              <c:numCache>
                <c:formatCode>General</c:formatCode>
                <c:ptCount val="3"/>
                <c:pt idx="0">
                  <c:v>10</c:v>
                </c:pt>
                <c:pt idx="1">
                  <c:v>21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D7-4476-B33A-7DA6F6622A37}"/>
            </c:ext>
          </c:extLst>
        </c:ser>
        <c:ser>
          <c:idx val="1"/>
          <c:order val="1"/>
          <c:tx>
            <c:strRef>
              <c:f>Hoja1!$D$4</c:f>
              <c:strCache>
                <c:ptCount val="1"/>
                <c:pt idx="0">
                  <c:v>Otro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Hoja1!$A$2:$C$2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Hoja1!$A$4:$C$4</c:f>
              <c:numCache>
                <c:formatCode>General</c:formatCode>
                <c:ptCount val="3"/>
                <c:pt idx="0">
                  <c:v>28</c:v>
                </c:pt>
                <c:pt idx="1">
                  <c:v>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D7-4476-B33A-7DA6F6622A37}"/>
            </c:ext>
          </c:extLst>
        </c:ser>
        <c:ser>
          <c:idx val="2"/>
          <c:order val="2"/>
          <c:tx>
            <c:strRef>
              <c:f>Hoja1!$D$5</c:f>
              <c:strCache>
                <c:ptCount val="1"/>
                <c:pt idx="0">
                  <c:v>Que alguien use tus fotos de manera inapropiada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Hoja1!$A$2:$C$2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Hoja1!$A$5:$C$5</c:f>
              <c:numCache>
                <c:formatCode>General</c:formatCode>
                <c:ptCount val="3"/>
                <c:pt idx="0">
                  <c:v>24</c:v>
                </c:pt>
                <c:pt idx="1">
                  <c:v>36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D7-4476-B33A-7DA6F6622A37}"/>
            </c:ext>
          </c:extLst>
        </c:ser>
        <c:ser>
          <c:idx val="3"/>
          <c:order val="3"/>
          <c:tx>
            <c:strRef>
              <c:f>Hoja1!$D$6</c:f>
              <c:strCache>
                <c:ptCount val="1"/>
                <c:pt idx="0">
                  <c:v>Intimidación o acoso por parte de amigos o conocidos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Hoja1!$A$2:$C$2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Hoja1!$A$6:$C$6</c:f>
              <c:numCache>
                <c:formatCode>General</c:formatCode>
                <c:ptCount val="3"/>
                <c:pt idx="0">
                  <c:v>11</c:v>
                </c:pt>
                <c:pt idx="1">
                  <c:v>13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D7-4476-B33A-7DA6F6622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57987535"/>
        <c:axId val="1257987119"/>
      </c:barChart>
      <c:catAx>
        <c:axId val="1257987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57987119"/>
        <c:crosses val="autoZero"/>
        <c:auto val="1"/>
        <c:lblAlgn val="ctr"/>
        <c:lblOffset val="100"/>
        <c:noMultiLvlLbl val="0"/>
      </c:catAx>
      <c:valAx>
        <c:axId val="1257987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5798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451822531186143E-2"/>
          <c:y val="0.88760700788062508"/>
          <c:w val="0.94401234982510251"/>
          <c:h val="9.6200363590386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Hoja1!$J$3</c:f>
              <c:strCache>
                <c:ptCount val="1"/>
                <c:pt idx="0">
                  <c:v>Sí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Hoja1!$G$2:$I$2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Hoja1!$G$3:$I$3</c:f>
              <c:numCache>
                <c:formatCode>General</c:formatCode>
                <c:ptCount val="3"/>
                <c:pt idx="0">
                  <c:v>62</c:v>
                </c:pt>
                <c:pt idx="1">
                  <c:v>59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8-43ED-AA62-8DAA9B7FD604}"/>
            </c:ext>
          </c:extLst>
        </c:ser>
        <c:ser>
          <c:idx val="1"/>
          <c:order val="1"/>
          <c:tx>
            <c:v>No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D8-43ED-AA62-8DAA9B7FD6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Hoja1!$G$2:$I$2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Hoja1!$G$4:$I$4</c:f>
              <c:numCache>
                <c:formatCode>General</c:formatCode>
                <c:ptCount val="3"/>
                <c:pt idx="0">
                  <c:v>11</c:v>
                </c:pt>
                <c:pt idx="1">
                  <c:v>28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8-43ED-AA62-8DAA9B7FD6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66842255"/>
        <c:axId val="1266842671"/>
      </c:barChart>
      <c:catAx>
        <c:axId val="1266842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66842671"/>
        <c:crosses val="autoZero"/>
        <c:auto val="1"/>
        <c:lblAlgn val="ctr"/>
        <c:lblOffset val="100"/>
        <c:noMultiLvlLbl val="0"/>
      </c:catAx>
      <c:valAx>
        <c:axId val="1266842671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6684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Hoja1!$P$3</c:f>
              <c:strCache>
                <c:ptCount val="1"/>
                <c:pt idx="0">
                  <c:v>Sí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Hoja1!$M$2:$O$2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Hoja1!$M$3:$O$3</c:f>
              <c:numCache>
                <c:formatCode>General</c:formatCode>
                <c:ptCount val="3"/>
                <c:pt idx="0">
                  <c:v>54</c:v>
                </c:pt>
                <c:pt idx="1">
                  <c:v>59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7-430C-A38C-746F19F9D615}"/>
            </c:ext>
          </c:extLst>
        </c:ser>
        <c:ser>
          <c:idx val="1"/>
          <c:order val="1"/>
          <c:tx>
            <c:v>No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C7-430C-A38C-746F19F9D6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Hoja1!$M$2:$O$2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Hoja1!$M$4:$O$4</c:f>
              <c:numCache>
                <c:formatCode>General</c:formatCode>
                <c:ptCount val="3"/>
                <c:pt idx="0">
                  <c:v>19</c:v>
                </c:pt>
                <c:pt idx="1">
                  <c:v>28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C7-430C-A38C-746F19F9D6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69971951"/>
        <c:axId val="1369978607"/>
      </c:barChart>
      <c:catAx>
        <c:axId val="136997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69978607"/>
        <c:crosses val="autoZero"/>
        <c:auto val="1"/>
        <c:lblAlgn val="ctr"/>
        <c:lblOffset val="100"/>
        <c:noMultiLvlLbl val="0"/>
      </c:catAx>
      <c:valAx>
        <c:axId val="136997860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6997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MX" sz="1400" dirty="0"/>
              <a:t>¿Le</a:t>
            </a:r>
            <a:r>
              <a:rPr lang="es-MX" sz="1400" baseline="0" dirty="0"/>
              <a:t> hicieron caso al </a:t>
            </a:r>
            <a:r>
              <a:rPr lang="es-MX" sz="1400" dirty="0"/>
              <a:t>mensaje?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v>Si</c:v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Hoja1!$M$23:$P$23</c:f>
              <c:strCache>
                <c:ptCount val="4"/>
                <c:pt idx="0">
                  <c:v>Total Respuestas Pregunta</c:v>
                </c:pt>
                <c:pt idx="1">
                  <c:v>Masculino</c:v>
                </c:pt>
                <c:pt idx="2">
                  <c:v>Femenino</c:v>
                </c:pt>
                <c:pt idx="3">
                  <c:v>Otro</c:v>
                </c:pt>
              </c:strCache>
            </c:strRef>
          </c:cat>
          <c:val>
            <c:numRef>
              <c:f>Hoja1!$M$24:$P$24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A-4BD2-9C20-44AF3BA4E7EC}"/>
            </c:ext>
          </c:extLst>
        </c:ser>
        <c:ser>
          <c:idx val="1"/>
          <c:order val="1"/>
          <c:tx>
            <c:v>No</c:v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Hoja1!$M$23:$P$23</c:f>
              <c:strCache>
                <c:ptCount val="4"/>
                <c:pt idx="0">
                  <c:v>Total Respuestas Pregunta</c:v>
                </c:pt>
                <c:pt idx="1">
                  <c:v>Masculino</c:v>
                </c:pt>
                <c:pt idx="2">
                  <c:v>Femenino</c:v>
                </c:pt>
                <c:pt idx="3">
                  <c:v>Otro</c:v>
                </c:pt>
              </c:strCache>
            </c:strRef>
          </c:cat>
          <c:val>
            <c:numRef>
              <c:f>Hoja1!$M$25:$P$25</c:f>
              <c:numCache>
                <c:formatCode>General</c:formatCode>
                <c:ptCount val="4"/>
                <c:pt idx="0">
                  <c:v>109</c:v>
                </c:pt>
                <c:pt idx="1">
                  <c:v>52</c:v>
                </c:pt>
                <c:pt idx="2">
                  <c:v>56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5A-4BD2-9C20-44AF3BA4E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0849375"/>
        <c:axId val="1380850623"/>
      </c:barChart>
      <c:catAx>
        <c:axId val="138084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80850623"/>
        <c:crosses val="autoZero"/>
        <c:auto val="1"/>
        <c:lblAlgn val="ctr"/>
        <c:lblOffset val="100"/>
        <c:noMultiLvlLbl val="0"/>
      </c:catAx>
      <c:valAx>
        <c:axId val="1380850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8084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accent6">
        <a:lumMod val="75000"/>
      </a:schemeClr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v>Si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Hoja1!$S$2:$U$2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Hoja1!$S$3:$U$3</c:f>
              <c:numCache>
                <c:formatCode>General</c:formatCode>
                <c:ptCount val="3"/>
                <c:pt idx="0">
                  <c:v>18</c:v>
                </c:pt>
                <c:pt idx="1">
                  <c:v>12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A6-41E5-A290-02B05D70BF41}"/>
            </c:ext>
          </c:extLst>
        </c:ser>
        <c:ser>
          <c:idx val="1"/>
          <c:order val="1"/>
          <c:tx>
            <c:v>no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A6-41E5-A290-02B05D70BF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Hoja1!$S$2:$U$2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Hoja1!$S$4:$U$4</c:f>
              <c:numCache>
                <c:formatCode>General</c:formatCode>
                <c:ptCount val="3"/>
                <c:pt idx="0">
                  <c:v>55</c:v>
                </c:pt>
                <c:pt idx="1">
                  <c:v>75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A6-41E5-A290-02B05D70BF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467055375"/>
        <c:axId val="1467048719"/>
      </c:barChart>
      <c:catAx>
        <c:axId val="146705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67048719"/>
        <c:crosses val="autoZero"/>
        <c:auto val="1"/>
        <c:lblAlgn val="ctr"/>
        <c:lblOffset val="100"/>
        <c:noMultiLvlLbl val="0"/>
      </c:catAx>
      <c:valAx>
        <c:axId val="1467048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705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Hoja1!$AB$3</c:f>
              <c:strCache>
                <c:ptCount val="1"/>
                <c:pt idx="0">
                  <c:v>Fraude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Hoja1!$Y$2:$AA$2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Hoja1!$Y$3:$AA$3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2-4DB2-AE53-60F079FEA6F7}"/>
            </c:ext>
          </c:extLst>
        </c:ser>
        <c:ser>
          <c:idx val="1"/>
          <c:order val="1"/>
          <c:tx>
            <c:strRef>
              <c:f>Hoja1!$AB$4</c:f>
              <c:strCache>
                <c:ptCount val="1"/>
                <c:pt idx="0">
                  <c:v>Estafa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Hoja1!$Y$2:$AA$2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Hoja1!$Y$4:$AA$4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82-4DB2-AE53-60F079FEA6F7}"/>
            </c:ext>
          </c:extLst>
        </c:ser>
        <c:ser>
          <c:idx val="2"/>
          <c:order val="2"/>
          <c:tx>
            <c:strRef>
              <c:f>Hoja1!$AB$5</c:f>
              <c:strCache>
                <c:ptCount val="1"/>
                <c:pt idx="0">
                  <c:v>Negocio pirámide (Pyramid scheme)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Hoja1!$Y$2:$AA$2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Hoja1!$Y$5:$AA$5</c:f>
              <c:numCache>
                <c:formatCode>General</c:formatCode>
                <c:ptCount val="3"/>
                <c:pt idx="0">
                  <c:v>9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82-4DB2-AE53-60F079FEA6F7}"/>
            </c:ext>
          </c:extLst>
        </c:ser>
        <c:ser>
          <c:idx val="3"/>
          <c:order val="3"/>
          <c:tx>
            <c:strRef>
              <c:f>Hoja1!$AB$6</c:f>
              <c:strCache>
                <c:ptCount val="1"/>
                <c:pt idx="0">
                  <c:v>Extorsión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Hoja1!$Y$2:$AA$2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Hoja1!$Y$6:$AA$6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82-4DB2-AE53-60F079FEA6F7}"/>
            </c:ext>
          </c:extLst>
        </c:ser>
        <c:ser>
          <c:idx val="4"/>
          <c:order val="4"/>
          <c:tx>
            <c:strRef>
              <c:f>Hoja1!$AB$7</c:f>
              <c:strCache>
                <c:ptCount val="1"/>
                <c:pt idx="0">
                  <c:v>Otra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Hoja1!$Y$2:$AA$2</c:f>
              <c:strCache>
                <c:ptCount val="3"/>
                <c:pt idx="0">
                  <c:v>Masculino</c:v>
                </c:pt>
                <c:pt idx="1">
                  <c:v>Femenino</c:v>
                </c:pt>
                <c:pt idx="2">
                  <c:v>Otro</c:v>
                </c:pt>
              </c:strCache>
            </c:strRef>
          </c:cat>
          <c:val>
            <c:numRef>
              <c:f>Hoja1!$Y$7:$AA$7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82-4DB2-AE53-60F079FEA6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15043615"/>
        <c:axId val="1415044863"/>
      </c:barChart>
      <c:catAx>
        <c:axId val="1415043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defRPr>
            </a:pPr>
            <a:endParaRPr lang="es-MX"/>
          </a:p>
        </c:txPr>
        <c:crossAx val="1415044863"/>
        <c:crosses val="autoZero"/>
        <c:auto val="1"/>
        <c:lblAlgn val="ctr"/>
        <c:lblOffset val="100"/>
        <c:noMultiLvlLbl val="0"/>
      </c:catAx>
      <c:valAx>
        <c:axId val="1415044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defRPr>
            </a:pPr>
            <a:endParaRPr lang="es-MX"/>
          </a:p>
        </c:txPr>
        <c:crossAx val="141504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sto MT" panose="02040603050505030304" pitchFamily="18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MX"/>
              <a:t>Conocimiento amenazas de acuerdo al area de estudio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Hoja1!$A$3</c:f>
              <c:strCache>
                <c:ptCount val="1"/>
                <c:pt idx="0">
                  <c:v>Muy poco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2F-41D7-83BD-143DEE011A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Hoja1!$B$2:$G$2</c:f>
              <c:strCache>
                <c:ptCount val="6"/>
                <c:pt idx="0">
                  <c:v>Ciencias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Ingenieria</c:v>
                </c:pt>
                <c:pt idx="4">
                  <c:v>Deportes</c:v>
                </c:pt>
                <c:pt idx="5">
                  <c:v>Otro</c:v>
                </c:pt>
              </c:strCache>
            </c:strRef>
          </c:cat>
          <c:val>
            <c:numRef>
              <c:f>Hoja1!$B$3:$G$3</c:f>
              <c:numCache>
                <c:formatCode>General</c:formatCode>
                <c:ptCount val="6"/>
                <c:pt idx="0">
                  <c:v>7</c:v>
                </c:pt>
                <c:pt idx="1">
                  <c:v>21</c:v>
                </c:pt>
                <c:pt idx="2">
                  <c:v>1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F-41D7-83BD-143DEE011AC7}"/>
            </c:ext>
          </c:extLst>
        </c:ser>
        <c:ser>
          <c:idx val="1"/>
          <c:order val="1"/>
          <c:tx>
            <c:strRef>
              <c:f>Hoja1!$A$4</c:f>
              <c:strCache>
                <c:ptCount val="1"/>
                <c:pt idx="0">
                  <c:v>Nada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2F-41D7-83BD-143DEE011AC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2F-41D7-83BD-143DEE011A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Hoja1!$B$2:$G$2</c:f>
              <c:strCache>
                <c:ptCount val="6"/>
                <c:pt idx="0">
                  <c:v>Ciencias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Ingenieria</c:v>
                </c:pt>
                <c:pt idx="4">
                  <c:v>Deportes</c:v>
                </c:pt>
                <c:pt idx="5">
                  <c:v>Otro</c:v>
                </c:pt>
              </c:strCache>
            </c:strRef>
          </c:cat>
          <c:val>
            <c:numRef>
              <c:f>Hoja1!$B$4:$G$4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2F-41D7-83BD-143DEE011AC7}"/>
            </c:ext>
          </c:extLst>
        </c:ser>
        <c:ser>
          <c:idx val="2"/>
          <c:order val="2"/>
          <c:tx>
            <c:strRef>
              <c:f>Hoja1!$A$5</c:f>
              <c:strCache>
                <c:ptCount val="1"/>
                <c:pt idx="0">
                  <c:v>Algo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4000"/>
                  </a:schemeClr>
                </a:gs>
                <a:gs pos="100000">
                  <a:schemeClr val="accent6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D2F-41D7-83BD-143DEE011AC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2F-41D7-83BD-143DEE011A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Hoja1!$B$2:$G$2</c:f>
              <c:strCache>
                <c:ptCount val="6"/>
                <c:pt idx="0">
                  <c:v>Ciencias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Ingenieria</c:v>
                </c:pt>
                <c:pt idx="4">
                  <c:v>Deportes</c:v>
                </c:pt>
                <c:pt idx="5">
                  <c:v>Otro</c:v>
                </c:pt>
              </c:strCache>
            </c:strRef>
          </c:cat>
          <c:val>
            <c:numRef>
              <c:f>Hoja1!$B$5:$G$5</c:f>
              <c:numCache>
                <c:formatCode>General</c:formatCode>
                <c:ptCount val="6"/>
                <c:pt idx="0">
                  <c:v>13</c:v>
                </c:pt>
                <c:pt idx="1">
                  <c:v>7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2F-41D7-83BD-143DEE011AC7}"/>
            </c:ext>
          </c:extLst>
        </c:ser>
        <c:ser>
          <c:idx val="3"/>
          <c:order val="3"/>
          <c:tx>
            <c:strRef>
              <c:f>Hoja1!$A$6</c:f>
              <c:strCache>
                <c:ptCount val="1"/>
                <c:pt idx="0">
                  <c:v>Mucho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4000"/>
                  </a:schemeClr>
                </a:gs>
                <a:gs pos="100000">
                  <a:schemeClr val="accent2">
                    <a:lumMod val="60000"/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D2F-41D7-83BD-143DEE011AC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2F-41D7-83BD-143DEE011AC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2F-41D7-83BD-143DEE011A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Hoja1!$B$2:$G$2</c:f>
              <c:strCache>
                <c:ptCount val="6"/>
                <c:pt idx="0">
                  <c:v>Ciencias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Ingenieria</c:v>
                </c:pt>
                <c:pt idx="4">
                  <c:v>Deportes</c:v>
                </c:pt>
                <c:pt idx="5">
                  <c:v>Otro</c:v>
                </c:pt>
              </c:strCache>
            </c:strRef>
          </c:cat>
          <c:val>
            <c:numRef>
              <c:f>Hoja1!$B$6:$G$6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2F-41D7-83BD-143DEE011AC7}"/>
            </c:ext>
          </c:extLst>
        </c:ser>
        <c:ser>
          <c:idx val="4"/>
          <c:order val="4"/>
          <c:tx>
            <c:strRef>
              <c:f>Hoja1!$A$7</c:f>
              <c:strCache>
                <c:ptCount val="1"/>
                <c:pt idx="0">
                  <c:v>Regular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lumMod val="104000"/>
                  </a:schemeClr>
                </a:gs>
                <a:gs pos="100000">
                  <a:schemeClr val="accent4">
                    <a:lumMod val="60000"/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D2F-41D7-83BD-143DEE011A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Hoja1!$B$2:$G$2</c:f>
              <c:strCache>
                <c:ptCount val="6"/>
                <c:pt idx="0">
                  <c:v>Ciencias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Ingenieria</c:v>
                </c:pt>
                <c:pt idx="4">
                  <c:v>Deportes</c:v>
                </c:pt>
                <c:pt idx="5">
                  <c:v>Otro</c:v>
                </c:pt>
              </c:strCache>
            </c:strRef>
          </c:cat>
          <c:val>
            <c:numRef>
              <c:f>Hoja1!$B$7:$G$7</c:f>
              <c:numCache>
                <c:formatCode>General</c:formatCode>
                <c:ptCount val="6"/>
                <c:pt idx="0">
                  <c:v>20</c:v>
                </c:pt>
                <c:pt idx="1">
                  <c:v>18</c:v>
                </c:pt>
                <c:pt idx="2">
                  <c:v>1</c:v>
                </c:pt>
                <c:pt idx="3">
                  <c:v>11</c:v>
                </c:pt>
                <c:pt idx="4">
                  <c:v>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2F-41D7-83BD-143DEE011A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3735007"/>
        <c:axId val="33735423"/>
      </c:barChart>
      <c:catAx>
        <c:axId val="3373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735423"/>
        <c:crosses val="autoZero"/>
        <c:auto val="1"/>
        <c:lblAlgn val="ctr"/>
        <c:lblOffset val="100"/>
        <c:noMultiLvlLbl val="0"/>
      </c:catAx>
      <c:valAx>
        <c:axId val="3373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73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Hoja1!$I$3</c:f>
              <c:strCache>
                <c:ptCount val="1"/>
                <c:pt idx="0">
                  <c:v>Importante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0D5-40E1-88A3-26F987CBE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Hoja1!$J$2:$O$2</c:f>
              <c:strCache>
                <c:ptCount val="6"/>
                <c:pt idx="0">
                  <c:v>Ciencias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Ingenieria</c:v>
                </c:pt>
                <c:pt idx="4">
                  <c:v>Deportes</c:v>
                </c:pt>
                <c:pt idx="5">
                  <c:v>Otro</c:v>
                </c:pt>
              </c:strCache>
            </c:strRef>
          </c:cat>
          <c:val>
            <c:numRef>
              <c:f>Hoja1!$J$3:$O$3</c:f>
              <c:numCache>
                <c:formatCode>General</c:formatCode>
                <c:ptCount val="6"/>
                <c:pt idx="0">
                  <c:v>25</c:v>
                </c:pt>
                <c:pt idx="1">
                  <c:v>26</c:v>
                </c:pt>
                <c:pt idx="2">
                  <c:v>2</c:v>
                </c:pt>
                <c:pt idx="3">
                  <c:v>20</c:v>
                </c:pt>
                <c:pt idx="4">
                  <c:v>0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5-40E1-88A3-26F987CBE7C0}"/>
            </c:ext>
          </c:extLst>
        </c:ser>
        <c:ser>
          <c:idx val="1"/>
          <c:order val="1"/>
          <c:tx>
            <c:strRef>
              <c:f>Hoja1!$I$4</c:f>
              <c:strCache>
                <c:ptCount val="1"/>
                <c:pt idx="0">
                  <c:v>Poco importante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0D5-40E1-88A3-26F987CBE7C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0D5-40E1-88A3-26F987CBE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Hoja1!$J$2:$O$2</c:f>
              <c:strCache>
                <c:ptCount val="6"/>
                <c:pt idx="0">
                  <c:v>Ciencias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Ingenieria</c:v>
                </c:pt>
                <c:pt idx="4">
                  <c:v>Deportes</c:v>
                </c:pt>
                <c:pt idx="5">
                  <c:v>Otro</c:v>
                </c:pt>
              </c:strCache>
            </c:strRef>
          </c:cat>
          <c:val>
            <c:numRef>
              <c:f>Hoja1!$J$4:$O$4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D5-40E1-88A3-26F987CBE7C0}"/>
            </c:ext>
          </c:extLst>
        </c:ser>
        <c:ser>
          <c:idx val="2"/>
          <c:order val="2"/>
          <c:tx>
            <c:strRef>
              <c:f>Hoja1!$I$5</c:f>
              <c:strCache>
                <c:ptCount val="1"/>
                <c:pt idx="0">
                  <c:v>Muy importante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0D5-40E1-88A3-26F987CBE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Hoja1!$J$2:$O$2</c:f>
              <c:strCache>
                <c:ptCount val="6"/>
                <c:pt idx="0">
                  <c:v>Ciencias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Ingenieria</c:v>
                </c:pt>
                <c:pt idx="4">
                  <c:v>Deportes</c:v>
                </c:pt>
                <c:pt idx="5">
                  <c:v>Otro</c:v>
                </c:pt>
              </c:strCache>
            </c:strRef>
          </c:cat>
          <c:val>
            <c:numRef>
              <c:f>Hoja1!$J$5:$O$5</c:f>
              <c:numCache>
                <c:formatCode>General</c:formatCode>
                <c:ptCount val="6"/>
                <c:pt idx="0">
                  <c:v>12</c:v>
                </c:pt>
                <c:pt idx="1">
                  <c:v>19</c:v>
                </c:pt>
                <c:pt idx="2">
                  <c:v>1</c:v>
                </c:pt>
                <c:pt idx="3">
                  <c:v>16</c:v>
                </c:pt>
                <c:pt idx="4">
                  <c:v>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D5-40E1-88A3-26F987CBE7C0}"/>
            </c:ext>
          </c:extLst>
        </c:ser>
        <c:ser>
          <c:idx val="3"/>
          <c:order val="3"/>
          <c:tx>
            <c:strRef>
              <c:f>Hoja1!$I$6</c:f>
              <c:strCache>
                <c:ptCount val="1"/>
                <c:pt idx="0">
                  <c:v>No es importante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0D5-40E1-88A3-26F987CBE7C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0D5-40E1-88A3-26F987CBE7C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0D5-40E1-88A3-26F987CBE7C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D5-40E1-88A3-26F987CBE7C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0D5-40E1-88A3-26F987CBE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Hoja1!$J$2:$O$2</c:f>
              <c:strCache>
                <c:ptCount val="6"/>
                <c:pt idx="0">
                  <c:v>Ciencias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Ingenieria</c:v>
                </c:pt>
                <c:pt idx="4">
                  <c:v>Deportes</c:v>
                </c:pt>
                <c:pt idx="5">
                  <c:v>Otro</c:v>
                </c:pt>
              </c:strCache>
            </c:strRef>
          </c:cat>
          <c:val>
            <c:numRef>
              <c:f>Hoja1!$J$6:$O$6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D5-40E1-88A3-26F987CBE7C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7783567"/>
        <c:axId val="167781487"/>
      </c:barChart>
      <c:catAx>
        <c:axId val="167783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781487"/>
        <c:crosses val="autoZero"/>
        <c:auto val="1"/>
        <c:lblAlgn val="ctr"/>
        <c:lblOffset val="100"/>
        <c:noMultiLvlLbl val="0"/>
      </c:catAx>
      <c:valAx>
        <c:axId val="16778148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783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MX" sz="1400" dirty="0">
                <a:solidFill>
                  <a:schemeClr val="bg1"/>
                </a:solidFill>
              </a:rPr>
              <a:t>¿Reportaron la cuenta?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No</c:v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Hoja1!$M$45:$P$45</c:f>
              <c:strCache>
                <c:ptCount val="4"/>
                <c:pt idx="0">
                  <c:v>Total Respuestas Pregunta</c:v>
                </c:pt>
                <c:pt idx="1">
                  <c:v>Masculino</c:v>
                </c:pt>
                <c:pt idx="2">
                  <c:v>Femenino</c:v>
                </c:pt>
                <c:pt idx="3">
                  <c:v>Otro</c:v>
                </c:pt>
              </c:strCache>
            </c:strRef>
          </c:cat>
          <c:val>
            <c:numRef>
              <c:f>Hoja1!$M$46:$P$46</c:f>
              <c:numCache>
                <c:formatCode>General</c:formatCode>
                <c:ptCount val="4"/>
                <c:pt idx="0">
                  <c:v>49</c:v>
                </c:pt>
                <c:pt idx="1">
                  <c:v>21</c:v>
                </c:pt>
                <c:pt idx="2">
                  <c:v>27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2-413B-A043-F0F6E9CF9E75}"/>
            </c:ext>
          </c:extLst>
        </c:ser>
        <c:ser>
          <c:idx val="1"/>
          <c:order val="1"/>
          <c:tx>
            <c:v>Si</c:v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F2-413B-A043-F0F6E9CF9E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Hoja1!$M$45:$P$45</c:f>
              <c:strCache>
                <c:ptCount val="4"/>
                <c:pt idx="0">
                  <c:v>Total Respuestas Pregunta</c:v>
                </c:pt>
                <c:pt idx="1">
                  <c:v>Masculino</c:v>
                </c:pt>
                <c:pt idx="2">
                  <c:v>Femenino</c:v>
                </c:pt>
                <c:pt idx="3">
                  <c:v>Otro</c:v>
                </c:pt>
              </c:strCache>
            </c:strRef>
          </c:cat>
          <c:val>
            <c:numRef>
              <c:f>Hoja1!$M$47:$P$47</c:f>
              <c:numCache>
                <c:formatCode>General</c:formatCode>
                <c:ptCount val="4"/>
                <c:pt idx="0">
                  <c:v>65</c:v>
                </c:pt>
                <c:pt idx="1">
                  <c:v>33</c:v>
                </c:pt>
                <c:pt idx="2">
                  <c:v>32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F2-413B-A043-F0F6E9CF9E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12635359"/>
        <c:axId val="1212637023"/>
      </c:barChart>
      <c:catAx>
        <c:axId val="121263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2637023"/>
        <c:crosses val="autoZero"/>
        <c:auto val="1"/>
        <c:lblAlgn val="ctr"/>
        <c:lblOffset val="100"/>
        <c:noMultiLvlLbl val="0"/>
      </c:catAx>
      <c:valAx>
        <c:axId val="121263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263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accent2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Sheet1!$E$194</c:f>
              <c:strCache>
                <c:ptCount val="1"/>
                <c:pt idx="0">
                  <c:v>número_de_personas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6A-4181-B0A9-759EAFE57B23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6A-4181-B0A9-759EAFE57B23}"/>
              </c:ext>
            </c:extLst>
          </c:dPt>
          <c:dPt>
            <c:idx val="2"/>
            <c:invertIfNegative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6A-4181-B0A9-759EAFE57B23}"/>
              </c:ext>
            </c:extLst>
          </c:dPt>
          <c:dPt>
            <c:idx val="3"/>
            <c:invertIfNegative val="1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6A-4181-B0A9-759EAFE57B23}"/>
              </c:ext>
            </c:extLst>
          </c:dPt>
          <c:dPt>
            <c:idx val="4"/>
            <c:invertIfNegative val="1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6A-4181-B0A9-759EAFE57B23}"/>
              </c:ext>
            </c:extLst>
          </c:dPt>
          <c:cat>
            <c:strRef>
              <c:f>Sheet1!$D$195:$D$199</c:f>
              <c:strCache>
                <c:ptCount val="5"/>
                <c:pt idx="0">
                  <c:v>Nunca</c:v>
                </c:pt>
                <c:pt idx="1">
                  <c:v>Casi nunca</c:v>
                </c:pt>
                <c:pt idx="2">
                  <c:v>A veces</c:v>
                </c:pt>
                <c:pt idx="3">
                  <c:v>Casi siempre</c:v>
                </c:pt>
                <c:pt idx="4">
                  <c:v>Siempre</c:v>
                </c:pt>
              </c:strCache>
            </c:strRef>
          </c:cat>
          <c:val>
            <c:numRef>
              <c:f>Sheet1!$E$195:$E$199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D-47F6-BD13-038BE22A1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055587430"/>
        <c:axId val="1129291262"/>
      </c:barChart>
      <c:catAx>
        <c:axId val="105558743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Leer avisos de privacidad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29291262"/>
        <c:crosses val="autoZero"/>
        <c:auto val="1"/>
        <c:lblAlgn val="ctr"/>
        <c:lblOffset val="100"/>
        <c:noMultiLvlLbl val="1"/>
      </c:catAx>
      <c:valAx>
        <c:axId val="11292912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Número de personas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5558743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1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Hoja1!$B$7</c:f>
              <c:strCache>
                <c:ptCount val="1"/>
              </c:strCache>
            </c:strRef>
          </c:tx>
          <c:spPr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33%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D16-4B02-A00A-3944A51A285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D16-4B02-A00A-3944A51A285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17%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D16-4B02-A00A-3944A51A285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25%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D16-4B02-A00A-3944A51A285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23%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D16-4B02-A00A-3944A51A28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Hoja1!$A$8:$A$12</c:f>
              <c:strCache>
                <c:ptCount val="5"/>
                <c:pt idx="0">
                  <c:v>Ciencias sociales</c:v>
                </c:pt>
                <c:pt idx="1">
                  <c:v>Humanidades</c:v>
                </c:pt>
                <c:pt idx="2">
                  <c:v>Otro</c:v>
                </c:pt>
                <c:pt idx="3">
                  <c:v>Ciencia</c:v>
                </c:pt>
                <c:pt idx="4">
                  <c:v>Ingenieria</c:v>
                </c:pt>
              </c:strCache>
            </c:strRef>
          </c:cat>
          <c:val>
            <c:numRef>
              <c:f>Hoja1!$B$8:$B$12</c:f>
              <c:numCache>
                <c:formatCode>General</c:formatCode>
                <c:ptCount val="5"/>
                <c:pt idx="0">
                  <c:v>52</c:v>
                </c:pt>
                <c:pt idx="1">
                  <c:v>3</c:v>
                </c:pt>
                <c:pt idx="2">
                  <c:v>28</c:v>
                </c:pt>
                <c:pt idx="3">
                  <c:v>41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B-495F-B08C-71AD5232CD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0402575"/>
        <c:axId val="630405487"/>
      </c:barChart>
      <c:catAx>
        <c:axId val="63040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30405487"/>
        <c:crosses val="autoZero"/>
        <c:auto val="1"/>
        <c:lblAlgn val="ctr"/>
        <c:lblOffset val="100"/>
        <c:noMultiLvlLbl val="0"/>
      </c:catAx>
      <c:valAx>
        <c:axId val="63040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30402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Frecuencia de cambio de contraseña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Sheet1!$H$241</c:f>
              <c:strCache>
                <c:ptCount val="1"/>
                <c:pt idx="0">
                  <c:v>Siempre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1"/>
          <c:cat>
            <c:strRef>
              <c:f>Sheet1!$I$236:$M$236</c:f>
              <c:strCache>
                <c:ptCount val="5"/>
                <c:pt idx="0">
                  <c:v>Menos de 1 mes</c:v>
                </c:pt>
                <c:pt idx="1">
                  <c:v>1 a 6 meses</c:v>
                </c:pt>
                <c:pt idx="2">
                  <c:v>7 a 12 meses</c:v>
                </c:pt>
                <c:pt idx="3">
                  <c:v>1 a 2 años</c:v>
                </c:pt>
                <c:pt idx="4">
                  <c:v>Más de 2 años</c:v>
                </c:pt>
              </c:strCache>
            </c:strRef>
          </c:cat>
          <c:val>
            <c:numRef>
              <c:f>Sheet1!$I$241:$M$241</c:f>
              <c:numCache>
                <c:formatCode>General</c:formatCode>
                <c:ptCount val="5"/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05-48B3-B0EE-BE4C27F717E0}"/>
            </c:ext>
          </c:extLst>
        </c:ser>
        <c:ser>
          <c:idx val="1"/>
          <c:order val="1"/>
          <c:tx>
            <c:strRef>
              <c:f>Sheet1!$H$239</c:f>
              <c:strCache>
                <c:ptCount val="1"/>
                <c:pt idx="0">
                  <c:v>Casi siempre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1"/>
          <c:cat>
            <c:strRef>
              <c:f>Sheet1!$I$236:$M$236</c:f>
              <c:strCache>
                <c:ptCount val="5"/>
                <c:pt idx="0">
                  <c:v>Menos de 1 mes</c:v>
                </c:pt>
                <c:pt idx="1">
                  <c:v>1 a 6 meses</c:v>
                </c:pt>
                <c:pt idx="2">
                  <c:v>7 a 12 meses</c:v>
                </c:pt>
                <c:pt idx="3">
                  <c:v>1 a 2 años</c:v>
                </c:pt>
                <c:pt idx="4">
                  <c:v>Más de 2 años</c:v>
                </c:pt>
              </c:strCache>
            </c:strRef>
          </c:cat>
          <c:val>
            <c:numRef>
              <c:f>Sheet1!$I$239:$M$239</c:f>
              <c:numCache>
                <c:formatCode>General</c:formatCode>
                <c:ptCount val="5"/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05-48B3-B0EE-BE4C27F717E0}"/>
            </c:ext>
          </c:extLst>
        </c:ser>
        <c:ser>
          <c:idx val="2"/>
          <c:order val="2"/>
          <c:tx>
            <c:strRef>
              <c:f>Sheet1!$H$237</c:f>
              <c:strCache>
                <c:ptCount val="1"/>
                <c:pt idx="0">
                  <c:v>A veces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1"/>
          <c:cat>
            <c:strRef>
              <c:f>Sheet1!$I$236:$M$236</c:f>
              <c:strCache>
                <c:ptCount val="5"/>
                <c:pt idx="0">
                  <c:v>Menos de 1 mes</c:v>
                </c:pt>
                <c:pt idx="1">
                  <c:v>1 a 6 meses</c:v>
                </c:pt>
                <c:pt idx="2">
                  <c:v>7 a 12 meses</c:v>
                </c:pt>
                <c:pt idx="3">
                  <c:v>1 a 2 años</c:v>
                </c:pt>
                <c:pt idx="4">
                  <c:v>Más de 2 años</c:v>
                </c:pt>
              </c:strCache>
            </c:strRef>
          </c:cat>
          <c:val>
            <c:numRef>
              <c:f>Sheet1!$I$237:$M$237</c:f>
              <c:numCache>
                <c:formatCode>General</c:formatCode>
                <c:ptCount val="5"/>
                <c:pt idx="1">
                  <c:v>4</c:v>
                </c:pt>
                <c:pt idx="2">
                  <c:v>2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05-48B3-B0EE-BE4C27F717E0}"/>
            </c:ext>
          </c:extLst>
        </c:ser>
        <c:ser>
          <c:idx val="3"/>
          <c:order val="3"/>
          <c:tx>
            <c:strRef>
              <c:f>Sheet1!$H$238</c:f>
              <c:strCache>
                <c:ptCount val="1"/>
                <c:pt idx="0">
                  <c:v>Casi nunca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1"/>
          <c:cat>
            <c:strRef>
              <c:f>Sheet1!$I$236:$M$236</c:f>
              <c:strCache>
                <c:ptCount val="5"/>
                <c:pt idx="0">
                  <c:v>Menos de 1 mes</c:v>
                </c:pt>
                <c:pt idx="1">
                  <c:v>1 a 6 meses</c:v>
                </c:pt>
                <c:pt idx="2">
                  <c:v>7 a 12 meses</c:v>
                </c:pt>
                <c:pt idx="3">
                  <c:v>1 a 2 años</c:v>
                </c:pt>
                <c:pt idx="4">
                  <c:v>Más de 2 años</c:v>
                </c:pt>
              </c:strCache>
            </c:strRef>
          </c:cat>
          <c:val>
            <c:numRef>
              <c:f>Sheet1!$I$238:$M$238</c:f>
              <c:numCache>
                <c:formatCode>General</c:formatCode>
                <c:ptCount val="5"/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05-48B3-B0EE-BE4C27F717E0}"/>
            </c:ext>
          </c:extLst>
        </c:ser>
        <c:ser>
          <c:idx val="4"/>
          <c:order val="4"/>
          <c:tx>
            <c:strRef>
              <c:f>Sheet1!$H$240</c:f>
              <c:strCache>
                <c:ptCount val="1"/>
                <c:pt idx="0">
                  <c:v>Nunca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4000"/>
                  </a:schemeClr>
                </a:gs>
                <a:gs pos="100000">
                  <a:schemeClr val="accent5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1"/>
          <c:cat>
            <c:strRef>
              <c:f>Sheet1!$I$236:$M$236</c:f>
              <c:strCache>
                <c:ptCount val="5"/>
                <c:pt idx="0">
                  <c:v>Menos de 1 mes</c:v>
                </c:pt>
                <c:pt idx="1">
                  <c:v>1 a 6 meses</c:v>
                </c:pt>
                <c:pt idx="2">
                  <c:v>7 a 12 meses</c:v>
                </c:pt>
                <c:pt idx="3">
                  <c:v>1 a 2 años</c:v>
                </c:pt>
                <c:pt idx="4">
                  <c:v>Más de 2 años</c:v>
                </c:pt>
              </c:strCache>
            </c:strRef>
          </c:cat>
          <c:val>
            <c:numRef>
              <c:f>Sheet1!$I$240:$M$240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17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05-48B3-B0EE-BE4C27F71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0901981"/>
        <c:axId val="872660510"/>
      </c:barChart>
      <c:catAx>
        <c:axId val="114090198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Leer avisos de privacidad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72660510"/>
        <c:crosses val="autoZero"/>
        <c:auto val="1"/>
        <c:lblAlgn val="ctr"/>
        <c:lblOffset val="100"/>
        <c:noMultiLvlLbl val="1"/>
      </c:catAx>
      <c:valAx>
        <c:axId val="8726605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409019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Sheet1!$E$262</c:f>
              <c:strCache>
                <c:ptCount val="1"/>
                <c:pt idx="0">
                  <c:v>número_de_personas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6-4EB1-8A26-BE5C2FBE1F47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6-4EB1-8A26-BE5C2FBE1F47}"/>
              </c:ext>
            </c:extLst>
          </c:dPt>
          <c:dPt>
            <c:idx val="2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6-4EB1-8A26-BE5C2FBE1F47}"/>
              </c:ext>
            </c:extLst>
          </c:dPt>
          <c:dPt>
            <c:idx val="3"/>
            <c:invertIfNegative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6-4EB1-8A26-BE5C2FBE1F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Sheet1!$D$263:$D$266</c:f>
              <c:strCache>
                <c:ptCount val="4"/>
                <c:pt idx="0">
                  <c:v>1 a 6 meses</c:v>
                </c:pt>
                <c:pt idx="1">
                  <c:v>7 a 12 meses</c:v>
                </c:pt>
                <c:pt idx="2">
                  <c:v>1 a 2 años</c:v>
                </c:pt>
                <c:pt idx="3">
                  <c:v>Más de 2 años</c:v>
                </c:pt>
              </c:strCache>
            </c:strRef>
          </c:cat>
          <c:val>
            <c:numRef>
              <c:f>Sheet1!$E$263:$E$266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7-417D-A617-DBAE757DB5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53229788"/>
        <c:axId val="1757473679"/>
      </c:barChart>
      <c:catAx>
        <c:axId val="17532297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Frecuencia cambio contraseña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57473679"/>
        <c:crosses val="autoZero"/>
        <c:auto val="1"/>
        <c:lblAlgn val="ctr"/>
        <c:lblOffset val="100"/>
        <c:noMultiLvlLbl val="1"/>
      </c:catAx>
      <c:valAx>
        <c:axId val="175747367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Número de personas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753229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MX" dirty="0"/>
              <a:t>Número de personas vs. medida de seguridad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Sheet1!$F$285</c:f>
              <c:strCache>
                <c:ptCount val="1"/>
                <c:pt idx="0">
                  <c:v>número_de_personas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2AA5-41F6-8B58-3DC415C82C64}"/>
              </c:ext>
            </c:extLst>
          </c:dPt>
          <c:dPt>
            <c:idx val="1"/>
            <c:invertIfNegative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3-2AA5-41F6-8B58-3DC415C82C64}"/>
              </c:ext>
            </c:extLst>
          </c:dPt>
          <c:dPt>
            <c:idx val="2"/>
            <c:invertIfNegative val="1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5-2AA5-41F6-8B58-3DC415C82C64}"/>
              </c:ext>
            </c:extLst>
          </c:dPt>
          <c:dPt>
            <c:idx val="3"/>
            <c:invertIfNegative val="1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7-2AA5-41F6-8B58-3DC415C82C64}"/>
              </c:ext>
            </c:extLst>
          </c:dPt>
          <c:dPt>
            <c:idx val="4"/>
            <c:invertIfNegative val="1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9-2AA5-41F6-8B58-3DC415C82C64}"/>
              </c:ext>
            </c:extLst>
          </c:dPt>
          <c:dPt>
            <c:idx val="5"/>
            <c:invertIfNegative val="1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B-2AA5-41F6-8B58-3DC415C82C64}"/>
              </c:ext>
            </c:extLst>
          </c:dPt>
          <c:dPt>
            <c:idx val="6"/>
            <c:invertIfNegative val="1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D-2AA5-41F6-8B58-3DC415C82C64}"/>
              </c:ext>
            </c:extLst>
          </c:dPt>
          <c:cat>
            <c:strRef>
              <c:f>Sheet1!$E$286:$E$292</c:f>
              <c:strCache>
                <c:ptCount val="7"/>
                <c:pt idx="0">
                  <c:v>Checar que la conexión sea segura antes de hacer pagos en línea</c:v>
                </c:pt>
                <c:pt idx="1">
                  <c:v>Tengo antivirus descargado en mi dispositivo</c:v>
                </c:pt>
                <c:pt idx="2">
                  <c:v>VF2 (autentificación de dos pasos)</c:v>
                </c:pt>
                <c:pt idx="3">
                  <c:v>Tapar tu cámara cuando no la estés usando</c:v>
                </c:pt>
                <c:pt idx="4">
                  <c:v>Cambio constante de contraseñas</c:v>
                </c:pt>
                <c:pt idx="5">
                  <c:v>Leer los avisos de privacidad</c:v>
                </c:pt>
                <c:pt idx="6">
                  <c:v>Otro</c:v>
                </c:pt>
              </c:strCache>
            </c:strRef>
          </c:cat>
          <c:val>
            <c:numRef>
              <c:f>Sheet1!$F$286:$F$292</c:f>
              <c:numCache>
                <c:formatCode>General</c:formatCode>
                <c:ptCount val="7"/>
                <c:pt idx="0">
                  <c:v>70</c:v>
                </c:pt>
                <c:pt idx="1">
                  <c:v>60</c:v>
                </c:pt>
                <c:pt idx="2">
                  <c:v>53</c:v>
                </c:pt>
                <c:pt idx="3">
                  <c:v>41</c:v>
                </c:pt>
                <c:pt idx="4">
                  <c:v>21</c:v>
                </c:pt>
                <c:pt idx="5">
                  <c:v>17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A-435D-80DC-6BEE7051F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81732675"/>
        <c:axId val="2029446117"/>
      </c:barChart>
      <c:catAx>
        <c:axId val="7817326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Medida seguridad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29446117"/>
        <c:crosses val="autoZero"/>
        <c:auto val="1"/>
        <c:lblAlgn val="ctr"/>
        <c:lblOffset val="100"/>
        <c:noMultiLvlLbl val="1"/>
      </c:catAx>
      <c:valAx>
        <c:axId val="202944611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Número de personas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817326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Número de personas por area de estudio y género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Femenino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Sheet1!$W$2:$W$6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Sheet1!$X$2:$X$6</c:f>
              <c:numCache>
                <c:formatCode>General</c:formatCode>
                <c:ptCount val="5"/>
                <c:pt idx="0">
                  <c:v>18</c:v>
                </c:pt>
                <c:pt idx="1">
                  <c:v>36</c:v>
                </c:pt>
                <c:pt idx="2">
                  <c:v>1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C-4387-A8BE-0A054EB73504}"/>
            </c:ext>
          </c:extLst>
        </c:ser>
        <c:ser>
          <c:idx val="1"/>
          <c:order val="1"/>
          <c:tx>
            <c:strRef>
              <c:f>Sheet1!$Y$1</c:f>
              <c:strCache>
                <c:ptCount val="1"/>
                <c:pt idx="0">
                  <c:v>Masculino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Sheet1!$W$2:$W$6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Sheet1!$Y$2:$Y$6</c:f>
              <c:numCache>
                <c:formatCode>General</c:formatCode>
                <c:ptCount val="5"/>
                <c:pt idx="0">
                  <c:v>23</c:v>
                </c:pt>
                <c:pt idx="1">
                  <c:v>16</c:v>
                </c:pt>
                <c:pt idx="2">
                  <c:v>2</c:v>
                </c:pt>
                <c:pt idx="3">
                  <c:v>21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4C-4387-A8BE-0A054EB73504}"/>
            </c:ext>
          </c:extLst>
        </c:ser>
        <c:ser>
          <c:idx val="2"/>
          <c:order val="2"/>
          <c:tx>
            <c:strRef>
              <c:f>Sheet1!$Z$1</c:f>
              <c:strCache>
                <c:ptCount val="1"/>
                <c:pt idx="0">
                  <c:v>Otro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4000"/>
                  </a:schemeClr>
                </a:gs>
                <a:gs pos="100000">
                  <a:schemeClr val="accent5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Sheet1!$W$2:$W$6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Sheet1!$Z$2:$Z$6</c:f>
              <c:numCache>
                <c:formatCode>General</c:formatCode>
                <c:ptCount val="5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4C-4387-A8BE-0A054EB735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7456511"/>
        <c:axId val="637458159"/>
      </c:barChart>
      <c:catAx>
        <c:axId val="63745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37458159"/>
        <c:crosses val="autoZero"/>
        <c:auto val="1"/>
        <c:lblAlgn val="ctr"/>
        <c:lblOffset val="100"/>
        <c:noMultiLvlLbl val="0"/>
      </c:catAx>
      <c:valAx>
        <c:axId val="63745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3745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MX" dirty="0"/>
              <a:t>Uso</a:t>
            </a:r>
            <a:r>
              <a:rPr lang="es-MX" baseline="0" dirty="0"/>
              <a:t> principal del internet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Sheet1!$E$135</c:f>
              <c:strCache>
                <c:ptCount val="1"/>
                <c:pt idx="0">
                  <c:v>número_de_personas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A43A-40F0-877F-288CC59461B5}"/>
              </c:ext>
            </c:extLst>
          </c:dPt>
          <c:dPt>
            <c:idx val="1"/>
            <c:invertIfNegative val="1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3-A43A-40F0-877F-288CC59461B5}"/>
              </c:ext>
            </c:extLst>
          </c:dPt>
          <c:dPt>
            <c:idx val="2"/>
            <c:invertIfNegative val="1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5-A43A-40F0-877F-288CC59461B5}"/>
              </c:ext>
            </c:extLst>
          </c:dPt>
          <c:dPt>
            <c:idx val="3"/>
            <c:invertIfNegative val="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7-A43A-40F0-877F-288CC59461B5}"/>
              </c:ext>
            </c:extLst>
          </c:dPt>
          <c:dPt>
            <c:idx val="4"/>
            <c:invertIfNegative val="1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9-A43A-40F0-877F-288CC59461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Sheet1!$D$136:$D$140</c:f>
              <c:strCache>
                <c:ptCount val="5"/>
                <c:pt idx="0">
                  <c:v>Videojuegos</c:v>
                </c:pt>
                <c:pt idx="1">
                  <c:v>Streaming</c:v>
                </c:pt>
                <c:pt idx="2">
                  <c:v>Redes Sociales</c:v>
                </c:pt>
                <c:pt idx="3">
                  <c:v>Plataformas educativas</c:v>
                </c:pt>
                <c:pt idx="4">
                  <c:v>Otro</c:v>
                </c:pt>
              </c:strCache>
            </c:strRef>
          </c:cat>
          <c:val>
            <c:numRef>
              <c:f>Sheet1!$E$136:$E$140</c:f>
              <c:numCache>
                <c:formatCode>General</c:formatCode>
                <c:ptCount val="5"/>
                <c:pt idx="0">
                  <c:v>48</c:v>
                </c:pt>
                <c:pt idx="1">
                  <c:v>85</c:v>
                </c:pt>
                <c:pt idx="2">
                  <c:v>156</c:v>
                </c:pt>
                <c:pt idx="3">
                  <c:v>122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3A-40F0-877F-288CC59461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6835311"/>
        <c:axId val="1912157590"/>
      </c:barChart>
      <c:catAx>
        <c:axId val="886835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actividad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12157590"/>
        <c:crosses val="autoZero"/>
        <c:auto val="1"/>
        <c:lblAlgn val="ctr"/>
        <c:lblOffset val="100"/>
        <c:noMultiLvlLbl val="1"/>
      </c:catAx>
      <c:valAx>
        <c:axId val="191215759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Número</a:t>
                </a:r>
                <a:r>
                  <a:rPr lang="es-MX" baseline="0" dirty="0"/>
                  <a:t> </a:t>
                </a:r>
                <a:r>
                  <a:rPr lang="es-MX" dirty="0"/>
                  <a:t>de</a:t>
                </a:r>
                <a:r>
                  <a:rPr lang="es-MX" baseline="0" dirty="0"/>
                  <a:t> </a:t>
                </a:r>
                <a:r>
                  <a:rPr lang="es-MX" dirty="0"/>
                  <a:t>personas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886835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400" b="1"/>
              <a:t>Usuarios por plataforma de acuerdo al área de estudio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'Pivot Table 2'!$B$2</c:f>
              <c:strCache>
                <c:ptCount val="1"/>
                <c:pt idx="0">
                  <c:v>Ciencia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2'!$A$3:$A$7</c:f>
              <c:strCache>
                <c:ptCount val="5"/>
                <c:pt idx="0">
                  <c:v>Chegg</c:v>
                </c:pt>
                <c:pt idx="1">
                  <c:v>Coursera</c:v>
                </c:pt>
                <c:pt idx="2">
                  <c:v>Khan Academy</c:v>
                </c:pt>
                <c:pt idx="3">
                  <c:v>Ninguna</c:v>
                </c:pt>
                <c:pt idx="4">
                  <c:v>Otro</c:v>
                </c:pt>
              </c:strCache>
            </c:strRef>
          </c:cat>
          <c:val>
            <c:numRef>
              <c:f>'Pivot Table 2'!$B$3:$B$7</c:f>
              <c:numCache>
                <c:formatCode>General</c:formatCode>
                <c:ptCount val="5"/>
                <c:pt idx="0">
                  <c:v>5</c:v>
                </c:pt>
                <c:pt idx="1">
                  <c:v>13</c:v>
                </c:pt>
                <c:pt idx="2">
                  <c:v>6</c:v>
                </c:pt>
                <c:pt idx="3">
                  <c:v>10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EC-4312-A02E-530D018CA45E}"/>
            </c:ext>
          </c:extLst>
        </c:ser>
        <c:ser>
          <c:idx val="1"/>
          <c:order val="1"/>
          <c:tx>
            <c:strRef>
              <c:f>'Pivot Table 2'!$C$2</c:f>
              <c:strCache>
                <c:ptCount val="1"/>
                <c:pt idx="0">
                  <c:v>Ciencias Sociales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2'!$A$3:$A$7</c:f>
              <c:strCache>
                <c:ptCount val="5"/>
                <c:pt idx="0">
                  <c:v>Chegg</c:v>
                </c:pt>
                <c:pt idx="1">
                  <c:v>Coursera</c:v>
                </c:pt>
                <c:pt idx="2">
                  <c:v>Khan Academy</c:v>
                </c:pt>
                <c:pt idx="3">
                  <c:v>Ninguna</c:v>
                </c:pt>
                <c:pt idx="4">
                  <c:v>Otro</c:v>
                </c:pt>
              </c:strCache>
            </c:strRef>
          </c:cat>
          <c:val>
            <c:numRef>
              <c:f>'Pivot Table 2'!$C$3:$C$7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EC-4312-A02E-530D018CA45E}"/>
            </c:ext>
          </c:extLst>
        </c:ser>
        <c:ser>
          <c:idx val="2"/>
          <c:order val="2"/>
          <c:tx>
            <c:strRef>
              <c:f>'Pivot Table 2'!$D$2</c:f>
              <c:strCache>
                <c:ptCount val="1"/>
                <c:pt idx="0">
                  <c:v>Humanidades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2'!$A$3:$A$7</c:f>
              <c:strCache>
                <c:ptCount val="5"/>
                <c:pt idx="0">
                  <c:v>Chegg</c:v>
                </c:pt>
                <c:pt idx="1">
                  <c:v>Coursera</c:v>
                </c:pt>
                <c:pt idx="2">
                  <c:v>Khan Academy</c:v>
                </c:pt>
                <c:pt idx="3">
                  <c:v>Ninguna</c:v>
                </c:pt>
                <c:pt idx="4">
                  <c:v>Otro</c:v>
                </c:pt>
              </c:strCache>
            </c:strRef>
          </c:cat>
          <c:val>
            <c:numRef>
              <c:f>'Pivot Table 2'!$D$3:$D$7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EC-4312-A02E-530D018CA45E}"/>
            </c:ext>
          </c:extLst>
        </c:ser>
        <c:ser>
          <c:idx val="3"/>
          <c:order val="3"/>
          <c:tx>
            <c:strRef>
              <c:f>'Pivot Table 2'!$E$2</c:f>
              <c:strCache>
                <c:ptCount val="1"/>
                <c:pt idx="0">
                  <c:v>Ingeniería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2'!$A$3:$A$7</c:f>
              <c:strCache>
                <c:ptCount val="5"/>
                <c:pt idx="0">
                  <c:v>Chegg</c:v>
                </c:pt>
                <c:pt idx="1">
                  <c:v>Coursera</c:v>
                </c:pt>
                <c:pt idx="2">
                  <c:v>Khan Academy</c:v>
                </c:pt>
                <c:pt idx="3">
                  <c:v>Ninguna</c:v>
                </c:pt>
                <c:pt idx="4">
                  <c:v>Otro</c:v>
                </c:pt>
              </c:strCache>
            </c:strRef>
          </c:cat>
          <c:val>
            <c:numRef>
              <c:f>'Pivot Table 2'!$E$3:$E$7</c:f>
              <c:numCache>
                <c:formatCode>General</c:formatCode>
                <c:ptCount val="5"/>
                <c:pt idx="0">
                  <c:v>6</c:v>
                </c:pt>
                <c:pt idx="1">
                  <c:v>13</c:v>
                </c:pt>
                <c:pt idx="2">
                  <c:v>7</c:v>
                </c:pt>
                <c:pt idx="3">
                  <c:v>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EC-4312-A02E-530D018CA45E}"/>
            </c:ext>
          </c:extLst>
        </c:ser>
        <c:ser>
          <c:idx val="4"/>
          <c:order val="4"/>
          <c:tx>
            <c:strRef>
              <c:f>'Pivot Table 2'!$F$2</c:f>
              <c:strCache>
                <c:ptCount val="1"/>
                <c:pt idx="0">
                  <c:v>Otro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2'!$A$3:$A$7</c:f>
              <c:strCache>
                <c:ptCount val="5"/>
                <c:pt idx="0">
                  <c:v>Chegg</c:v>
                </c:pt>
                <c:pt idx="1">
                  <c:v>Coursera</c:v>
                </c:pt>
                <c:pt idx="2">
                  <c:v>Khan Academy</c:v>
                </c:pt>
                <c:pt idx="3">
                  <c:v>Ninguna</c:v>
                </c:pt>
                <c:pt idx="4">
                  <c:v>Otro</c:v>
                </c:pt>
              </c:strCache>
            </c:strRef>
          </c:cat>
          <c:val>
            <c:numRef>
              <c:f>'Pivot Table 2'!$F$3:$F$7</c:f>
              <c:numCache>
                <c:formatCode>General</c:formatCode>
                <c:ptCount val="5"/>
                <c:pt idx="0">
                  <c:v>1</c:v>
                </c:pt>
                <c:pt idx="1">
                  <c:v>6</c:v>
                </c:pt>
                <c:pt idx="2">
                  <c:v>5</c:v>
                </c:pt>
                <c:pt idx="3">
                  <c:v>9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EC-4312-A02E-530D018CA4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682795"/>
        <c:axId val="1761580070"/>
      </c:barChart>
      <c:catAx>
        <c:axId val="166827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Plataforma</a:t>
                </a:r>
                <a:r>
                  <a:rPr lang="es-MX" baseline="0" dirty="0"/>
                  <a:t> </a:t>
                </a:r>
                <a:r>
                  <a:rPr lang="es-MX" dirty="0"/>
                  <a:t>educativa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61580070"/>
        <c:crosses val="autoZero"/>
        <c:auto val="1"/>
        <c:lblAlgn val="ctr"/>
        <c:lblOffset val="100"/>
        <c:noMultiLvlLbl val="1"/>
      </c:catAx>
      <c:valAx>
        <c:axId val="176158007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6682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1"/>
  </c:chart>
  <c:spPr>
    <a:noFill/>
    <a:ln w="9525" cap="rnd" cmpd="sng" algn="ctr">
      <a:noFill/>
      <a:prstDash val="solid"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MX" dirty="0"/>
              <a:t>Utilización de plataformas de videojuegos </a:t>
            </a:r>
          </a:p>
        </c:rich>
      </c:tx>
      <c:layout>
        <c:manualLayout>
          <c:xMode val="edge"/>
          <c:yMode val="edge"/>
          <c:x val="0.24828743541923862"/>
          <c:y val="2.81154805853136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'Pivot Table 5'!$G$2</c:f>
              <c:strCache>
                <c:ptCount val="1"/>
                <c:pt idx="0">
                  <c:v>Xbox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 cmpd="sng" algn="ctr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5'!$A$3:$A$7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'Pivot Table 5'!$G$3:$G$7</c:f>
              <c:numCache>
                <c:formatCode>General</c:formatCode>
                <c:ptCount val="5"/>
                <c:pt idx="0">
                  <c:v>10</c:v>
                </c:pt>
                <c:pt idx="1">
                  <c:v>9</c:v>
                </c:pt>
                <c:pt idx="3">
                  <c:v>11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6-4BCE-BA96-CDB21D77DA22}"/>
            </c:ext>
          </c:extLst>
        </c:ser>
        <c:ser>
          <c:idx val="1"/>
          <c:order val="1"/>
          <c:tx>
            <c:strRef>
              <c:f>'Pivot Table 5'!$F$2</c:f>
              <c:strCache>
                <c:ptCount val="1"/>
                <c:pt idx="0">
                  <c:v>Play Station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 cmpd="sng" algn="ctr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5'!$A$3:$A$7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'Pivot Table 5'!$F$3:$F$7</c:f>
              <c:numCache>
                <c:formatCode>General</c:formatCode>
                <c:ptCount val="5"/>
                <c:pt idx="0">
                  <c:v>6</c:v>
                </c:pt>
                <c:pt idx="1">
                  <c:v>1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6-4BCE-BA96-CDB21D77DA22}"/>
            </c:ext>
          </c:extLst>
        </c:ser>
        <c:ser>
          <c:idx val="2"/>
          <c:order val="2"/>
          <c:tx>
            <c:strRef>
              <c:f>'Pivot Table 5'!$E$2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 cmpd="sng" algn="ctr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5'!$A$3:$A$7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'Pivot Table 5'!$E$3:$E$7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A6-4BCE-BA96-CDB21D77DA22}"/>
            </c:ext>
          </c:extLst>
        </c:ser>
        <c:ser>
          <c:idx val="3"/>
          <c:order val="3"/>
          <c:tx>
            <c:strRef>
              <c:f>'Pivot Table 5'!$C$2</c:f>
              <c:strCache>
                <c:ptCount val="1"/>
                <c:pt idx="0">
                  <c:v>Nintendo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 cmpd="sng" algn="ctr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5'!$A$3:$A$7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'Pivot Table 5'!$C$3:$C$7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A6-4BCE-BA96-CDB21D77DA22}"/>
            </c:ext>
          </c:extLst>
        </c:ser>
        <c:ser>
          <c:idx val="4"/>
          <c:order val="4"/>
          <c:tx>
            <c:strRef>
              <c:f>'Pivot Table 5'!$D$2</c:f>
              <c:strCache>
                <c:ptCount val="1"/>
                <c:pt idx="0">
                  <c:v>Otro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 cmpd="sng" algn="ctr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5'!$A$3:$A$7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'Pivot Table 5'!$D$3:$D$7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6-4BCE-BA96-CDB21D77DA22}"/>
            </c:ext>
          </c:extLst>
        </c:ser>
        <c:ser>
          <c:idx val="5"/>
          <c:order val="5"/>
          <c:tx>
            <c:strRef>
              <c:f>'Pivot Table 5'!$B$2</c:f>
              <c:strCache>
                <c:ptCount val="1"/>
                <c:pt idx="0">
                  <c:v>Ninguna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 cmpd="sng" algn="ctr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5'!$A$3:$A$7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'Pivot Table 5'!$B$3:$B$7</c:f>
              <c:numCache>
                <c:formatCode>General</c:formatCode>
                <c:ptCount val="5"/>
                <c:pt idx="0">
                  <c:v>15</c:v>
                </c:pt>
                <c:pt idx="1">
                  <c:v>37</c:v>
                </c:pt>
                <c:pt idx="2">
                  <c:v>1</c:v>
                </c:pt>
                <c:pt idx="3">
                  <c:v>14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A6-4BCE-BA96-CDB21D77DA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6537280"/>
        <c:axId val="802260491"/>
      </c:barChart>
      <c:catAx>
        <c:axId val="200653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rea</a:t>
                </a:r>
                <a:r>
                  <a:rPr lang="es-MX" baseline="0" dirty="0"/>
                  <a:t> de </a:t>
                </a:r>
                <a:r>
                  <a:rPr lang="es-MX" dirty="0"/>
                  <a:t>estudio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2260491"/>
        <c:crosses val="autoZero"/>
        <c:auto val="1"/>
        <c:lblAlgn val="ctr"/>
        <c:lblOffset val="100"/>
        <c:noMultiLvlLbl val="1"/>
      </c:catAx>
      <c:valAx>
        <c:axId val="8022604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200653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9525" cap="rnd" cmpd="sng" algn="ctr">
      <a:noFill/>
      <a:prstDash val="solid"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s-MX" sz="1500"/>
              <a:t>Rango de Tiempo en streaming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Sheet1!$E$119</c:f>
              <c:strCache>
                <c:ptCount val="1"/>
                <c:pt idx="0">
                  <c:v>número_de_personas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Sheet1!$D$120:$D$123</c:f>
              <c:strCache>
                <c:ptCount val="4"/>
                <c:pt idx="0">
                  <c:v>Menos de 1 hora</c:v>
                </c:pt>
                <c:pt idx="1">
                  <c:v>1-2 horas</c:v>
                </c:pt>
                <c:pt idx="2">
                  <c:v>3-4 horas</c:v>
                </c:pt>
                <c:pt idx="3">
                  <c:v>Más de 4 horas</c:v>
                </c:pt>
              </c:strCache>
            </c:strRef>
          </c:cat>
          <c:val>
            <c:numRef>
              <c:f>Sheet1!$E$120:$E$123</c:f>
              <c:numCache>
                <c:formatCode>General</c:formatCode>
                <c:ptCount val="4"/>
                <c:pt idx="0">
                  <c:v>49</c:v>
                </c:pt>
                <c:pt idx="1">
                  <c:v>74</c:v>
                </c:pt>
                <c:pt idx="2">
                  <c:v>28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33-42BC-A43C-F3240C5278E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340822908"/>
        <c:axId val="1556615951"/>
      </c:lineChart>
      <c:catAx>
        <c:axId val="13408229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Rango</a:t>
                </a:r>
                <a:r>
                  <a:rPr lang="es-MX" baseline="0" dirty="0"/>
                  <a:t> </a:t>
                </a:r>
                <a:r>
                  <a:rPr lang="es-MX" dirty="0"/>
                  <a:t>de</a:t>
                </a:r>
                <a:r>
                  <a:rPr lang="es-MX" baseline="0" dirty="0"/>
                  <a:t> </a:t>
                </a:r>
                <a:r>
                  <a:rPr lang="es-MX" dirty="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56615951"/>
        <c:crosses val="autoZero"/>
        <c:auto val="1"/>
        <c:lblAlgn val="ctr"/>
        <c:lblOffset val="100"/>
        <c:noMultiLvlLbl val="1"/>
      </c:catAx>
      <c:valAx>
        <c:axId val="155661595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Número</a:t>
                </a:r>
                <a:r>
                  <a:rPr lang="es-MX" baseline="0" dirty="0"/>
                  <a:t> </a:t>
                </a:r>
                <a:r>
                  <a:rPr lang="es-MX" dirty="0"/>
                  <a:t>de</a:t>
                </a:r>
                <a:r>
                  <a:rPr lang="es-MX" baseline="0" dirty="0"/>
                  <a:t> </a:t>
                </a:r>
                <a:r>
                  <a:rPr lang="es-MX" dirty="0"/>
                  <a:t>personas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3408229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1"/>
  </c:chart>
  <c:spPr>
    <a:solidFill>
      <a:schemeClr val="accent2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Rango</a:t>
            </a:r>
            <a:r>
              <a:rPr lang="es-MX" baseline="0" dirty="0"/>
              <a:t> de tiempo en Redes sociales</a:t>
            </a:r>
            <a:endParaRPr lang="es-MX" dirty="0"/>
          </a:p>
        </c:rich>
      </c:tx>
      <c:layout>
        <c:manualLayout>
          <c:xMode val="edge"/>
          <c:yMode val="edge"/>
          <c:x val="0.16085767284329427"/>
          <c:y val="1.89575251921128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Sheet1!$E$99</c:f>
              <c:strCache>
                <c:ptCount val="1"/>
                <c:pt idx="0">
                  <c:v>número_de_personas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Sheet1!$D$100:$D$103</c:f>
              <c:strCache>
                <c:ptCount val="4"/>
                <c:pt idx="0">
                  <c:v>Menos de 1 hora</c:v>
                </c:pt>
                <c:pt idx="1">
                  <c:v>Entre 1 y 2 horas</c:v>
                </c:pt>
                <c:pt idx="2">
                  <c:v>Entre 3 y 4 horas</c:v>
                </c:pt>
                <c:pt idx="3">
                  <c:v>Más de 4 horas</c:v>
                </c:pt>
              </c:strCache>
            </c:strRef>
          </c:cat>
          <c:val>
            <c:numRef>
              <c:f>Sheet1!$E$100:$E$103</c:f>
              <c:numCache>
                <c:formatCode>General</c:formatCode>
                <c:ptCount val="4"/>
                <c:pt idx="0">
                  <c:v>10</c:v>
                </c:pt>
                <c:pt idx="1">
                  <c:v>66</c:v>
                </c:pt>
                <c:pt idx="2">
                  <c:v>58</c:v>
                </c:pt>
                <c:pt idx="3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0F-4EF4-AF0B-537E518E9D2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53671455"/>
        <c:axId val="1416595352"/>
      </c:lineChart>
      <c:catAx>
        <c:axId val="453671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Rango</a:t>
                </a:r>
                <a:r>
                  <a:rPr lang="es-MX" baseline="0" dirty="0"/>
                  <a:t> </a:t>
                </a:r>
                <a:r>
                  <a:rPr lang="es-MX" dirty="0"/>
                  <a:t>de</a:t>
                </a:r>
                <a:r>
                  <a:rPr lang="es-MX" baseline="0" dirty="0"/>
                  <a:t> </a:t>
                </a:r>
                <a:r>
                  <a:rPr lang="es-MX" dirty="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16595352"/>
        <c:crosses val="autoZero"/>
        <c:auto val="1"/>
        <c:lblAlgn val="ctr"/>
        <c:lblOffset val="100"/>
        <c:noMultiLvlLbl val="1"/>
      </c:catAx>
      <c:valAx>
        <c:axId val="141659535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Número</a:t>
                </a:r>
                <a:r>
                  <a:rPr lang="es-MX" baseline="0" dirty="0"/>
                  <a:t> </a:t>
                </a:r>
                <a:r>
                  <a:rPr lang="es-MX" dirty="0"/>
                  <a:t>de</a:t>
                </a:r>
                <a:r>
                  <a:rPr lang="es-MX" baseline="0" dirty="0"/>
                  <a:t> </a:t>
                </a:r>
                <a:r>
                  <a:rPr lang="es-MX" dirty="0"/>
                  <a:t>personas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453671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1"/>
  </c:chart>
  <c:spPr>
    <a:solidFill>
      <a:schemeClr val="accent5">
        <a:lumMod val="75000"/>
      </a:schemeClr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Colaboración de proyectos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D84-4FF3-8FBC-1011FEB5ED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Sheet1!$I$1:$M$1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Sheet1!$I$2:$M$2</c:f>
              <c:numCache>
                <c:formatCode>General</c:formatCode>
                <c:ptCount val="5"/>
                <c:pt idx="0">
                  <c:v>3</c:v>
                </c:pt>
                <c:pt idx="1">
                  <c:v>13</c:v>
                </c:pt>
                <c:pt idx="2">
                  <c:v>1</c:v>
                </c:pt>
                <c:pt idx="3">
                  <c:v>11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84-4FF3-8FBC-1011FEB5EDE7}"/>
            </c:ext>
          </c:extLst>
        </c:ser>
        <c:ser>
          <c:idx val="1"/>
          <c:order val="1"/>
          <c:tx>
            <c:strRef>
              <c:f>Sheet1!$H$3</c:f>
              <c:strCache>
                <c:ptCount val="1"/>
                <c:pt idx="0">
                  <c:v>Comunicación entre profesores y estudiantes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Sheet1!$I$1:$M$1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Sheet1!$I$3:$M$3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3">
                  <c:v>7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84-4FF3-8FBC-1011FEB5EDE7}"/>
            </c:ext>
          </c:extLst>
        </c:ser>
        <c:ser>
          <c:idx val="2"/>
          <c:order val="2"/>
          <c:tx>
            <c:strRef>
              <c:f>Sheet1!$H$4</c:f>
              <c:strCache>
                <c:ptCount val="1"/>
                <c:pt idx="0">
                  <c:v>Descarga de documentos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D84-4FF3-8FBC-1011FEB5ED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Sheet1!$I$1:$M$1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Sheet1!$I$4:$M$4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3">
                  <c:v>1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84-4FF3-8FBC-1011FEB5EDE7}"/>
            </c:ext>
          </c:extLst>
        </c:ser>
        <c:ser>
          <c:idx val="3"/>
          <c:order val="3"/>
          <c:tx>
            <c:strRef>
              <c:f>Sheet1!$H$5</c:f>
              <c:strCache>
                <c:ptCount val="1"/>
                <c:pt idx="0">
                  <c:v>Otro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D84-4FF3-8FBC-1011FEB5EDE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1.644785764412654E-2"/>
                      <c:h val="4.34180902404358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D84-4FF3-8FBC-1011FEB5EDE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D84-4FF3-8FBC-1011FEB5ED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Sheet1!$I$1:$M$1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Sheet1!$I$5:$M$5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84-4FF3-8FBC-1011FEB5EDE7}"/>
            </c:ext>
          </c:extLst>
        </c:ser>
        <c:ser>
          <c:idx val="4"/>
          <c:order val="4"/>
          <c:tx>
            <c:strRef>
              <c:f>Sheet1!$H$6</c:f>
              <c:strCache>
                <c:ptCount val="1"/>
                <c:pt idx="0">
                  <c:v>Videos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4000"/>
                  </a:schemeClr>
                </a:gs>
                <a:gs pos="100000">
                  <a:schemeClr val="accent5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84-4FF3-8FBC-1011FEB5ED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Sheet1!$I$1:$M$1</c:f>
              <c:strCache>
                <c:ptCount val="5"/>
                <c:pt idx="0">
                  <c:v>Ciencia</c:v>
                </c:pt>
                <c:pt idx="1">
                  <c:v>Ciencias Sociales</c:v>
                </c:pt>
                <c:pt idx="2">
                  <c:v>Humanidades</c:v>
                </c:pt>
                <c:pt idx="3">
                  <c:v>Ingeniería</c:v>
                </c:pt>
                <c:pt idx="4">
                  <c:v>Otro</c:v>
                </c:pt>
              </c:strCache>
            </c:strRef>
          </c:cat>
          <c:val>
            <c:numRef>
              <c:f>Sheet1!$I$6:$M$6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84-4FF3-8FBC-1011FEB5EDE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36565087"/>
        <c:axId val="637452575"/>
      </c:barChart>
      <c:catAx>
        <c:axId val="63656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37452575"/>
        <c:crosses val="autoZero"/>
        <c:auto val="1"/>
        <c:lblAlgn val="ctr"/>
        <c:lblOffset val="100"/>
        <c:noMultiLvlLbl val="0"/>
      </c:catAx>
      <c:valAx>
        <c:axId val="63745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36565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Hoja1!$A$15:$A$17</cx:f>
        <cx:lvl ptCount="3">
          <cx:pt idx="0">17-20</cx:pt>
          <cx:pt idx="1">21-24</cx:pt>
          <cx:pt idx="2">25 +</cx:pt>
        </cx:lvl>
      </cx:strDim>
      <cx:numDim type="val">
        <cx:f>Hoja1!$B$15:$B$17</cx:f>
        <cx:lvl ptCount="3" formatCode="Estándar">
          <cx:pt idx="0">52</cx:pt>
          <cx:pt idx="1">94</cx:pt>
          <cx:pt idx="2">15</cx:pt>
        </cx:lvl>
      </cx:numDim>
    </cx:data>
  </cx:chartData>
  <cx:chart>
    <cx:title pos="t" align="ctr" overlay="0">
      <cx:tx>
        <cx:txData>
          <cx:v>¿A qué rango de edad pertenecen los entrevistados?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s-ES" sz="18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sto MT" panose="02040603050505030304" pitchFamily="18" charset="0"/>
            </a:rPr>
            <a:t>¿A qué rango de edad pertenecen los entrevistados?</a:t>
          </a:r>
        </a:p>
      </cx:txPr>
    </cx:title>
    <cx:plotArea>
      <cx:plotAreaRegion>
        <cx:series layoutId="funnel" uniqueId="{27F6B4F9-41FD-4989-8DF6-9D8140619B1E}">
          <cx:tx>
            <cx:txData>
              <cx:f>Hoja1!$B$14</cx:f>
              <cx:v/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black"/>
                  </a:solidFill>
                  <a:latin typeface="Calisto MT" panose="020406030505050303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150000006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s-ES" sz="1200" b="0" i="0" u="none" strike="noStrike" baseline="0">
              <a:solidFill>
                <a:prstClr val="black">
                  <a:lumMod val="75000"/>
                  <a:lumOff val="25000"/>
                </a:prstClr>
              </a:solidFill>
              <a:latin typeface="Calisto MT" panose="020406030505050303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Hoja1!$Q$3:$Q$6</cx:f>
        <cx:lvl ptCount="4">
          <cx:pt idx="0">Importante</cx:pt>
          <cx:pt idx="1">Muy importante</cx:pt>
          <cx:pt idx="2">Poco importante</cx:pt>
          <cx:pt idx="3">No es importante</cx:pt>
        </cx:lvl>
      </cx:strDim>
      <cx:numDim type="val">
        <cx:f>Hoja1!$R$3:$R$6</cx:f>
        <cx:lvl ptCount="4" formatCode="0%">
          <cx:pt idx="0">0.5161290322580645</cx:pt>
          <cx:pt idx="1">0.38709677419354838</cx:pt>
          <cx:pt idx="2">0.096774193548387094</cx:pt>
          <cx:pt idx="3">0</cx:pt>
        </cx:lvl>
      </cx:numDim>
    </cx:data>
  </cx:chartData>
  <cx:chart>
    <cx:plotArea>
      <cx:plotAreaRegion>
        <cx:series layoutId="funnel" uniqueId="{1E0B511D-840D-41C0-83E1-4AAEBFE5C87B}">
          <cx:tx>
            <cx:txData>
              <cx:f>Hoja1!$R$2</cx:f>
              <cx:v>Numero de personas que fueron victimas de amenazas ciberneticas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Calisto MT" panose="020406030505050303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tx1"/>
                </a:solidFill>
                <a:latin typeface="Calisto MT" panose="02040603050505030304" pitchFamily="18" charset="0"/>
                <a:ea typeface="Calisto MT" panose="02040603050505030304" pitchFamily="18" charset="0"/>
                <a:cs typeface="Calisto MT" panose="02040603050505030304" pitchFamily="18" charset="0"/>
              </a:defRPr>
            </a:pPr>
            <a:endParaRPr lang="es-ES" sz="1200" b="0" i="0" u="none" strike="noStrike" baseline="0">
              <a:solidFill>
                <a:schemeClr val="tx1"/>
              </a:solidFill>
              <a:latin typeface="Calisto MT" panose="02040603050505030304" pitchFamily="18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/>
      <dgm:t>
        <a:bodyPr/>
        <a:lstStyle/>
        <a:p>
          <a:r>
            <a:rPr lang="en-US" sz="2500" dirty="0"/>
            <a:t>¿Para</a:t>
          </a:r>
          <a:r>
            <a:rPr lang="en-US" sz="2500" baseline="0" dirty="0"/>
            <a:t> </a:t>
          </a:r>
          <a:r>
            <a:rPr lang="en-US" sz="2500" baseline="0" dirty="0" err="1"/>
            <a:t>qué</a:t>
          </a:r>
          <a:r>
            <a:rPr lang="en-US" sz="2500" baseline="0" dirty="0"/>
            <a:t> </a:t>
          </a:r>
          <a:r>
            <a:rPr lang="en-US" sz="2500" baseline="0" dirty="0" err="1"/>
            <a:t>usan</a:t>
          </a:r>
          <a:r>
            <a:rPr lang="en-US" sz="2500" baseline="0" dirty="0"/>
            <a:t> </a:t>
          </a:r>
          <a:r>
            <a:rPr lang="en-US" sz="2500" baseline="0" dirty="0" err="1"/>
            <a:t>el</a:t>
          </a:r>
          <a:r>
            <a:rPr lang="en-US" sz="2500" baseline="0" dirty="0"/>
            <a:t> internet los </a:t>
          </a:r>
          <a:r>
            <a:rPr lang="en-US" sz="2500" baseline="0" dirty="0" err="1"/>
            <a:t>estudiantes</a:t>
          </a:r>
          <a:r>
            <a:rPr lang="en-US" sz="2500" baseline="0" dirty="0"/>
            <a:t>?</a:t>
          </a:r>
          <a:endParaRPr lang="en-US" sz="2500" dirty="0"/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LinFactNeighborX="-6857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A47EBD-0480-4870-B02E-7689A105803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3C6C6D-14BD-470D-944F-11EA0981B77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927A2B"/>
        </a:solidFill>
        <a:ln>
          <a:noFill/>
        </a:ln>
      </dgm:spPr>
      <dgm:t>
        <a:bodyPr/>
        <a:lstStyle/>
        <a:p>
          <a:pPr algn="ctr"/>
          <a:r>
            <a:rPr lang="es-ES" sz="2000" b="1" i="0" dirty="0"/>
            <a:t>¿Qué género es mayor víctima de las amenazas cibernéticas? </a:t>
          </a:r>
          <a:endParaRPr lang="en-US" sz="2000" b="1" dirty="0"/>
        </a:p>
      </dgm:t>
    </dgm:pt>
    <dgm:pt modelId="{35C8E583-BCFB-4F49-A3E1-3E7CF7B495EE}" type="parTrans" cxnId="{C9E934F0-293D-417D-BE24-4FDEFE08AC3B}">
      <dgm:prSet/>
      <dgm:spPr/>
      <dgm:t>
        <a:bodyPr/>
        <a:lstStyle/>
        <a:p>
          <a:endParaRPr lang="en-US"/>
        </a:p>
      </dgm:t>
    </dgm:pt>
    <dgm:pt modelId="{E9C0E977-68AD-4F68-86C9-EAD7C9E55636}" type="sibTrans" cxnId="{C9E934F0-293D-417D-BE24-4FDEFE08AC3B}">
      <dgm:prSet/>
      <dgm:spPr/>
      <dgm:t>
        <a:bodyPr/>
        <a:lstStyle/>
        <a:p>
          <a:endParaRPr lang="en-US"/>
        </a:p>
      </dgm:t>
    </dgm:pt>
    <dgm:pt modelId="{1E5CBAC9-44C0-4A24-AF72-C471A10B8067}" type="pres">
      <dgm:prSet presAssocID="{B7A47EBD-0480-4870-B02E-7689A105803A}" presName="linear" presStyleCnt="0">
        <dgm:presLayoutVars>
          <dgm:animLvl val="lvl"/>
          <dgm:resizeHandles val="exact"/>
        </dgm:presLayoutVars>
      </dgm:prSet>
      <dgm:spPr/>
    </dgm:pt>
    <dgm:pt modelId="{ECC10DA4-5287-41E1-A730-E1C9F11E6547}" type="pres">
      <dgm:prSet presAssocID="{A03C6C6D-14BD-470D-944F-11EA0981B779}" presName="parentText" presStyleLbl="node1" presStyleIdx="0" presStyleCnt="1" custScaleY="53510" custLinFactNeighborX="-429" custLinFactNeighborY="5097">
        <dgm:presLayoutVars>
          <dgm:chMax val="0"/>
          <dgm:bulletEnabled val="1"/>
        </dgm:presLayoutVars>
      </dgm:prSet>
      <dgm:spPr/>
    </dgm:pt>
  </dgm:ptLst>
  <dgm:cxnLst>
    <dgm:cxn modelId="{F7F87BB0-CAEA-4813-AFD8-E6166E940A1B}" type="presOf" srcId="{B7A47EBD-0480-4870-B02E-7689A105803A}" destId="{1E5CBAC9-44C0-4A24-AF72-C471A10B8067}" srcOrd="0" destOrd="0" presId="urn:microsoft.com/office/officeart/2005/8/layout/vList2"/>
    <dgm:cxn modelId="{0AE842D7-CD7F-489C-BE0F-E840A0C58C4E}" type="presOf" srcId="{A03C6C6D-14BD-470D-944F-11EA0981B779}" destId="{ECC10DA4-5287-41E1-A730-E1C9F11E6547}" srcOrd="0" destOrd="0" presId="urn:microsoft.com/office/officeart/2005/8/layout/vList2"/>
    <dgm:cxn modelId="{C9E934F0-293D-417D-BE24-4FDEFE08AC3B}" srcId="{B7A47EBD-0480-4870-B02E-7689A105803A}" destId="{A03C6C6D-14BD-470D-944F-11EA0981B779}" srcOrd="0" destOrd="0" parTransId="{35C8E583-BCFB-4F49-A3E1-3E7CF7B495EE}" sibTransId="{E9C0E977-68AD-4F68-86C9-EAD7C9E55636}"/>
    <dgm:cxn modelId="{E49F947B-AFA5-499F-B8EC-A3EA3C59666C}" type="presParOf" srcId="{1E5CBAC9-44C0-4A24-AF72-C471A10B8067}" destId="{ECC10DA4-5287-41E1-A730-E1C9F11E65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sz="2500" b="0" i="0" dirty="0"/>
            <a:t>¿Qué tanto impacto tiene el área de estudios en el conocimiento de las amenazas cibernéticas?</a:t>
          </a:r>
          <a:endParaRPr lang="en-US" sz="2500" dirty="0"/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ScaleX="53789" custScaleY="59724" custLinFactNeighborX="-6857" custLinFactNeighborY="0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>
        <a:solidFill>
          <a:schemeClr val="accent5"/>
        </a:solidFill>
      </dgm:spPr>
      <dgm:t>
        <a:bodyPr/>
        <a:lstStyle/>
        <a:p>
          <a:r>
            <a:rPr lang="es-ES" sz="2500" b="0" i="0" dirty="0"/>
            <a:t>De acuerdo al área de estudio, ¿qué tan importante es la educación en temas ciberseguridad para los estudiantes?</a:t>
          </a:r>
          <a:endParaRPr lang="en-US" sz="2500" dirty="0"/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ScaleX="66352" custScaleY="82005" custLinFactNeighborX="-7941" custLinFactNeighborY="5572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sz="2500" b="0" i="0" dirty="0">
              <a:solidFill>
                <a:schemeClr val="accent3">
                  <a:lumMod val="75000"/>
                </a:schemeClr>
              </a:solidFill>
            </a:rPr>
            <a:t>De acuerdo a la importancia que le dan a la educación en ciberseguridad, ¿fueron víctimas de una amenaza cibernética? </a:t>
          </a:r>
          <a:endParaRPr lang="en-US" sz="2500" dirty="0">
            <a:solidFill>
              <a:schemeClr val="accent3">
                <a:lumMod val="75000"/>
              </a:schemeClr>
            </a:solidFill>
          </a:endParaRPr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ScaleX="66352" custScaleY="82005" custLinFactNeighborX="-6857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sz="2500" b="0" i="0" dirty="0"/>
            <a:t>¿Cuántas personas que recibieron un mensaje sospechoso en redes sociales reportaron la cuenta? </a:t>
          </a:r>
          <a:endParaRPr lang="en-US" sz="2500" dirty="0">
            <a:solidFill>
              <a:schemeClr val="accent3">
                <a:lumMod val="75000"/>
              </a:schemeClr>
            </a:solidFill>
          </a:endParaRPr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ScaleX="66352" custScaleY="82005" custLinFactNeighborX="-6857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es-ES" sz="2500" b="0" i="0" dirty="0">
              <a:solidFill>
                <a:schemeClr val="bg1"/>
              </a:solidFill>
            </a:rPr>
            <a:t>¿Las personas que reciben amenazas cibernéticas ¿leen los avisos de privacidad de las páginas en las que navegan?</a:t>
          </a:r>
          <a:endParaRPr lang="en-US" sz="2500" dirty="0">
            <a:solidFill>
              <a:schemeClr val="bg1"/>
            </a:solidFill>
          </a:endParaRPr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ScaleX="150252" custScaleY="26149" custLinFactNeighborX="-6857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>
        <a:solidFill>
          <a:schemeClr val="accent1"/>
        </a:solidFill>
      </dgm:spPr>
      <dgm:t>
        <a:bodyPr/>
        <a:lstStyle/>
        <a:p>
          <a:r>
            <a:rPr lang="es-ES" sz="2500" b="0" i="0" dirty="0">
              <a:solidFill>
                <a:schemeClr val="tx1"/>
              </a:solidFill>
            </a:rPr>
            <a:t>¿Cómo impacta la frecuencia con la que leen los avisos de privacidad en el  cambio contraseñas?</a:t>
          </a:r>
          <a:endParaRPr lang="en-US" sz="2500" b="0" dirty="0">
            <a:solidFill>
              <a:schemeClr val="tx1"/>
            </a:solidFill>
          </a:endParaRPr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ScaleX="150252" custScaleY="26760" custLinFactNeighborX="-6857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s-ES" sz="2500" b="0" i="0" dirty="0"/>
            <a:t>De los usuarios que respondieron que cambian sus contraseñas como medida de seguridad de sus datos ¿qué tan frecuente lo hacen?</a:t>
          </a:r>
          <a:endParaRPr lang="en-US" sz="2500" b="0" dirty="0">
            <a:solidFill>
              <a:schemeClr val="tx1"/>
            </a:solidFill>
          </a:endParaRPr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ScaleX="150252" custScaleY="25537" custLinFactNeighborX="-6857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S" sz="2500" b="0" i="0" dirty="0"/>
            <a:t>¿Cuál es la medida para proteger la privacidad de datos más usada? </a:t>
          </a:r>
          <a:endParaRPr lang="en-US" sz="2500" b="0" dirty="0">
            <a:solidFill>
              <a:schemeClr val="tx1"/>
            </a:solidFill>
          </a:endParaRPr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ScaleX="150252" custScaleY="16361" custLinFactNeighborX="0" custLinFactNeighborY="-1381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8F8A61F-A76E-4E13-BE34-15A8A2AACB0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2C8AFE-5D54-4B39-9437-582D7F6BC5FB}">
      <dgm:prSet custT="1"/>
      <dgm:spPr/>
      <dgm:t>
        <a:bodyPr/>
        <a:lstStyle/>
        <a:p>
          <a:r>
            <a:rPr lang="es-MX" sz="2000" dirty="0"/>
            <a:t>Diferencias de genero en amenazas cibernética</a:t>
          </a:r>
          <a:r>
            <a:rPr lang="es-MX" sz="500" dirty="0"/>
            <a:t>s</a:t>
          </a:r>
          <a:endParaRPr lang="en-US" sz="500" dirty="0"/>
        </a:p>
      </dgm:t>
    </dgm:pt>
    <dgm:pt modelId="{DE28BADA-E267-4A81-8FF5-5714A65B8E13}" type="parTrans" cxnId="{5E635ECE-0EE2-48EA-BEC1-555CD01EEA1A}">
      <dgm:prSet/>
      <dgm:spPr/>
      <dgm:t>
        <a:bodyPr/>
        <a:lstStyle/>
        <a:p>
          <a:endParaRPr lang="en-US"/>
        </a:p>
      </dgm:t>
    </dgm:pt>
    <dgm:pt modelId="{9EA86785-07E6-4D5D-BF0E-59B8FD15FA24}" type="sibTrans" cxnId="{5E635ECE-0EE2-48EA-BEC1-555CD01EEA1A}">
      <dgm:prSet/>
      <dgm:spPr/>
      <dgm:t>
        <a:bodyPr/>
        <a:lstStyle/>
        <a:p>
          <a:endParaRPr lang="en-US"/>
        </a:p>
      </dgm:t>
    </dgm:pt>
    <dgm:pt modelId="{AFCFB41F-45B8-485C-B0DE-DA6570324FCC}">
      <dgm:prSet custT="1"/>
      <dgm:spPr/>
      <dgm:t>
        <a:bodyPr/>
        <a:lstStyle/>
        <a:p>
          <a:r>
            <a:rPr lang="es-MX" sz="2000" dirty="0"/>
            <a:t>Área de ciencia tiene más conocimiento “Regular” sobre amenazas cibernéticas que el resto de las </a:t>
          </a:r>
          <a:r>
            <a:rPr lang="es-MX" sz="2000" dirty="0" err="1"/>
            <a:t>áreas</a:t>
          </a:r>
          <a:r>
            <a:rPr lang="es-MX" sz="500" dirty="0" err="1"/>
            <a:t>as</a:t>
          </a:r>
          <a:r>
            <a:rPr lang="es-MX" sz="500" dirty="0"/>
            <a:t> </a:t>
          </a:r>
          <a:endParaRPr lang="en-US" sz="500" dirty="0"/>
        </a:p>
      </dgm:t>
    </dgm:pt>
    <dgm:pt modelId="{354E3BE2-C2D9-495B-A8BE-42A370F2A9BE}" type="parTrans" cxnId="{DB47C7CC-2007-42C8-A99D-39A08BA35B55}">
      <dgm:prSet/>
      <dgm:spPr/>
      <dgm:t>
        <a:bodyPr/>
        <a:lstStyle/>
        <a:p>
          <a:endParaRPr lang="en-US"/>
        </a:p>
      </dgm:t>
    </dgm:pt>
    <dgm:pt modelId="{B5D6CB8E-4647-4CA7-8AA0-A49E373176B7}" type="sibTrans" cxnId="{DB47C7CC-2007-42C8-A99D-39A08BA35B55}">
      <dgm:prSet/>
      <dgm:spPr/>
      <dgm:t>
        <a:bodyPr/>
        <a:lstStyle/>
        <a:p>
          <a:endParaRPr lang="en-US"/>
        </a:p>
      </dgm:t>
    </dgm:pt>
    <dgm:pt modelId="{66ECD1B7-5A53-4710-8198-AA7C90B206E8}">
      <dgm:prSet custT="1"/>
      <dgm:spPr/>
      <dgm:t>
        <a:bodyPr/>
        <a:lstStyle/>
        <a:p>
          <a:r>
            <a:rPr lang="es-MX" sz="2000" dirty="0"/>
            <a:t>Importancia en ciberseguridad no implica estudiar los temas</a:t>
          </a:r>
          <a:endParaRPr lang="en-US" sz="2000" dirty="0"/>
        </a:p>
      </dgm:t>
    </dgm:pt>
    <dgm:pt modelId="{2836FA93-582C-482D-8F07-F3FAECBD92D8}" type="parTrans" cxnId="{533111F8-1551-4D1C-8DF3-1D29669B8EC4}">
      <dgm:prSet/>
      <dgm:spPr/>
      <dgm:t>
        <a:bodyPr/>
        <a:lstStyle/>
        <a:p>
          <a:endParaRPr lang="en-US"/>
        </a:p>
      </dgm:t>
    </dgm:pt>
    <dgm:pt modelId="{335630A7-29CD-4535-9E6C-C60C3A1E4B47}" type="sibTrans" cxnId="{533111F8-1551-4D1C-8DF3-1D29669B8EC4}">
      <dgm:prSet/>
      <dgm:spPr/>
      <dgm:t>
        <a:bodyPr/>
        <a:lstStyle/>
        <a:p>
          <a:endParaRPr lang="en-US"/>
        </a:p>
      </dgm:t>
    </dgm:pt>
    <dgm:pt modelId="{C1EB498D-72FA-4D5F-8413-4B74BB734C04}">
      <dgm:prSet custT="1"/>
      <dgm:spPr/>
      <dgm:t>
        <a:bodyPr/>
        <a:lstStyle/>
        <a:p>
          <a:r>
            <a:rPr lang="es-MX" sz="2000" dirty="0"/>
            <a:t>Considera importante la educación de ciberseguridad mayormente las personas que han sido victima de alguna amenaza</a:t>
          </a:r>
          <a:endParaRPr lang="en-US" sz="2000" dirty="0"/>
        </a:p>
      </dgm:t>
    </dgm:pt>
    <dgm:pt modelId="{977E8D05-6A54-4CC5-ABD1-B14E499AEC00}" type="parTrans" cxnId="{E0F5466B-A12E-4E18-BF32-330FBF451BC2}">
      <dgm:prSet/>
      <dgm:spPr/>
      <dgm:t>
        <a:bodyPr/>
        <a:lstStyle/>
        <a:p>
          <a:endParaRPr lang="en-US"/>
        </a:p>
      </dgm:t>
    </dgm:pt>
    <dgm:pt modelId="{E321F11F-DBAC-4FF0-8E94-D11B0CD43D7A}" type="sibTrans" cxnId="{E0F5466B-A12E-4E18-BF32-330FBF451BC2}">
      <dgm:prSet/>
      <dgm:spPr/>
      <dgm:t>
        <a:bodyPr/>
        <a:lstStyle/>
        <a:p>
          <a:endParaRPr lang="en-US"/>
        </a:p>
      </dgm:t>
    </dgm:pt>
    <dgm:pt modelId="{B77EEC88-E823-4E2F-B1C4-6EA327D9C8B9}">
      <dgm:prSet custT="1"/>
      <dgm:spPr/>
      <dgm:t>
        <a:bodyPr/>
        <a:lstStyle/>
        <a:p>
          <a:r>
            <a:rPr lang="es-MX" sz="2000" dirty="0"/>
            <a:t>No hay coherencia entre peligros que se corren al navegar en internet y las medidas que se toman</a:t>
          </a:r>
          <a:endParaRPr lang="en-US" sz="2000" dirty="0"/>
        </a:p>
      </dgm:t>
    </dgm:pt>
    <dgm:pt modelId="{E4E56540-6B1B-4AC6-983D-885FAF6D564B}" type="parTrans" cxnId="{AA92F8E9-E002-4BF5-A7AB-D262837280B3}">
      <dgm:prSet/>
      <dgm:spPr/>
      <dgm:t>
        <a:bodyPr/>
        <a:lstStyle/>
        <a:p>
          <a:endParaRPr lang="en-US"/>
        </a:p>
      </dgm:t>
    </dgm:pt>
    <dgm:pt modelId="{17819820-E974-4DD5-923D-EDDA9A0C5D4A}" type="sibTrans" cxnId="{AA92F8E9-E002-4BF5-A7AB-D262837280B3}">
      <dgm:prSet/>
      <dgm:spPr/>
      <dgm:t>
        <a:bodyPr/>
        <a:lstStyle/>
        <a:p>
          <a:endParaRPr lang="en-US"/>
        </a:p>
      </dgm:t>
    </dgm:pt>
    <dgm:pt modelId="{6D78DAD5-9E46-4681-97E7-74B632571697}">
      <dgm:prSet custT="1"/>
      <dgm:spPr/>
      <dgm:t>
        <a:bodyPr/>
        <a:lstStyle/>
        <a:p>
          <a:r>
            <a:rPr lang="es-MX" sz="2000" dirty="0"/>
            <a:t>La medida mas importante es la que tiene un impacto económico</a:t>
          </a:r>
          <a:endParaRPr lang="en-US" sz="2000" dirty="0"/>
        </a:p>
      </dgm:t>
    </dgm:pt>
    <dgm:pt modelId="{5E905AB8-0B72-4248-9789-C8D66193A284}" type="parTrans" cxnId="{49BCE5E9-28D5-453A-B449-012D210E8D1A}">
      <dgm:prSet/>
      <dgm:spPr/>
      <dgm:t>
        <a:bodyPr/>
        <a:lstStyle/>
        <a:p>
          <a:endParaRPr lang="en-US"/>
        </a:p>
      </dgm:t>
    </dgm:pt>
    <dgm:pt modelId="{D41B87B2-DFDF-4C28-90E1-4C21C752B1DB}" type="sibTrans" cxnId="{49BCE5E9-28D5-453A-B449-012D210E8D1A}">
      <dgm:prSet/>
      <dgm:spPr/>
      <dgm:t>
        <a:bodyPr/>
        <a:lstStyle/>
        <a:p>
          <a:endParaRPr lang="en-US"/>
        </a:p>
      </dgm:t>
    </dgm:pt>
    <dgm:pt modelId="{267D24A2-468C-4B5B-A934-80FE377730EC}" type="pres">
      <dgm:prSet presAssocID="{F8F8A61F-A76E-4E13-BE34-15A8A2AACB01}" presName="linear" presStyleCnt="0">
        <dgm:presLayoutVars>
          <dgm:animLvl val="lvl"/>
          <dgm:resizeHandles val="exact"/>
        </dgm:presLayoutVars>
      </dgm:prSet>
      <dgm:spPr/>
    </dgm:pt>
    <dgm:pt modelId="{62A34AA4-29A8-43DB-BF99-BEAEF38F2381}" type="pres">
      <dgm:prSet presAssocID="{A22C8AFE-5D54-4B39-9437-582D7F6BC5F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2265AA-04F6-41F3-8EC9-262C5656869C}" type="pres">
      <dgm:prSet presAssocID="{9EA86785-07E6-4D5D-BF0E-59B8FD15FA24}" presName="spacer" presStyleCnt="0"/>
      <dgm:spPr/>
    </dgm:pt>
    <dgm:pt modelId="{4A4C9153-B1D7-4EC3-8058-62EDC1AE411C}" type="pres">
      <dgm:prSet presAssocID="{AFCFB41F-45B8-485C-B0DE-DA6570324F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3A6D8EC-B343-4707-BC20-EBFF0245CAFB}" type="pres">
      <dgm:prSet presAssocID="{B5D6CB8E-4647-4CA7-8AA0-A49E373176B7}" presName="spacer" presStyleCnt="0"/>
      <dgm:spPr/>
    </dgm:pt>
    <dgm:pt modelId="{18FB0EDD-6761-4C48-8884-FB65405B07F5}" type="pres">
      <dgm:prSet presAssocID="{66ECD1B7-5A53-4710-8198-AA7C90B206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B05161D-9477-415D-9E5A-557BACF44CC7}" type="pres">
      <dgm:prSet presAssocID="{335630A7-29CD-4535-9E6C-C60C3A1E4B47}" presName="spacer" presStyleCnt="0"/>
      <dgm:spPr/>
    </dgm:pt>
    <dgm:pt modelId="{D4DFAAA3-E514-4D10-8376-A356DC4428DE}" type="pres">
      <dgm:prSet presAssocID="{C1EB498D-72FA-4D5F-8413-4B74BB734C0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BB28AD6-AA38-4966-A7E8-9608E8512D5F}" type="pres">
      <dgm:prSet presAssocID="{E321F11F-DBAC-4FF0-8E94-D11B0CD43D7A}" presName="spacer" presStyleCnt="0"/>
      <dgm:spPr/>
    </dgm:pt>
    <dgm:pt modelId="{8961C2B3-D491-4FB4-91D2-2EE31EB01F4D}" type="pres">
      <dgm:prSet presAssocID="{B77EEC88-E823-4E2F-B1C4-6EA327D9C8B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619BA32-3AB8-40C4-821F-C9F8385EE152}" type="pres">
      <dgm:prSet presAssocID="{17819820-E974-4DD5-923D-EDDA9A0C5D4A}" presName="spacer" presStyleCnt="0"/>
      <dgm:spPr/>
    </dgm:pt>
    <dgm:pt modelId="{29C21F97-3B1D-474D-B64D-1ACB05DFA04C}" type="pres">
      <dgm:prSet presAssocID="{6D78DAD5-9E46-4681-97E7-74B63257169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99FED3B-C83D-428A-88D2-7D513A51CA66}" type="presOf" srcId="{AFCFB41F-45B8-485C-B0DE-DA6570324FCC}" destId="{4A4C9153-B1D7-4EC3-8058-62EDC1AE411C}" srcOrd="0" destOrd="0" presId="urn:microsoft.com/office/officeart/2005/8/layout/vList2"/>
    <dgm:cxn modelId="{23CFEB62-E802-402B-BEC3-A6FFBAC6B27F}" type="presOf" srcId="{C1EB498D-72FA-4D5F-8413-4B74BB734C04}" destId="{D4DFAAA3-E514-4D10-8376-A356DC4428DE}" srcOrd="0" destOrd="0" presId="urn:microsoft.com/office/officeart/2005/8/layout/vList2"/>
    <dgm:cxn modelId="{E0F5466B-A12E-4E18-BF32-330FBF451BC2}" srcId="{F8F8A61F-A76E-4E13-BE34-15A8A2AACB01}" destId="{C1EB498D-72FA-4D5F-8413-4B74BB734C04}" srcOrd="3" destOrd="0" parTransId="{977E8D05-6A54-4CC5-ABD1-B14E499AEC00}" sibTransId="{E321F11F-DBAC-4FF0-8E94-D11B0CD43D7A}"/>
    <dgm:cxn modelId="{4382F655-CD98-4FA6-B951-4F3D945C6EA0}" type="presOf" srcId="{F8F8A61F-A76E-4E13-BE34-15A8A2AACB01}" destId="{267D24A2-468C-4B5B-A934-80FE377730EC}" srcOrd="0" destOrd="0" presId="urn:microsoft.com/office/officeart/2005/8/layout/vList2"/>
    <dgm:cxn modelId="{75A6F989-2C91-491D-91F4-BFDDA4F9DFE0}" type="presOf" srcId="{66ECD1B7-5A53-4710-8198-AA7C90B206E8}" destId="{18FB0EDD-6761-4C48-8884-FB65405B07F5}" srcOrd="0" destOrd="0" presId="urn:microsoft.com/office/officeart/2005/8/layout/vList2"/>
    <dgm:cxn modelId="{FE0E70CA-B00B-4985-AF85-0F7C4418D8BB}" type="presOf" srcId="{B77EEC88-E823-4E2F-B1C4-6EA327D9C8B9}" destId="{8961C2B3-D491-4FB4-91D2-2EE31EB01F4D}" srcOrd="0" destOrd="0" presId="urn:microsoft.com/office/officeart/2005/8/layout/vList2"/>
    <dgm:cxn modelId="{DB47C7CC-2007-42C8-A99D-39A08BA35B55}" srcId="{F8F8A61F-A76E-4E13-BE34-15A8A2AACB01}" destId="{AFCFB41F-45B8-485C-B0DE-DA6570324FCC}" srcOrd="1" destOrd="0" parTransId="{354E3BE2-C2D9-495B-A8BE-42A370F2A9BE}" sibTransId="{B5D6CB8E-4647-4CA7-8AA0-A49E373176B7}"/>
    <dgm:cxn modelId="{5E635ECE-0EE2-48EA-BEC1-555CD01EEA1A}" srcId="{F8F8A61F-A76E-4E13-BE34-15A8A2AACB01}" destId="{A22C8AFE-5D54-4B39-9437-582D7F6BC5FB}" srcOrd="0" destOrd="0" parTransId="{DE28BADA-E267-4A81-8FF5-5714A65B8E13}" sibTransId="{9EA86785-07E6-4D5D-BF0E-59B8FD15FA24}"/>
    <dgm:cxn modelId="{164AC7DC-B1CE-4722-B672-45BF1CDCE3F6}" type="presOf" srcId="{6D78DAD5-9E46-4681-97E7-74B632571697}" destId="{29C21F97-3B1D-474D-B64D-1ACB05DFA04C}" srcOrd="0" destOrd="0" presId="urn:microsoft.com/office/officeart/2005/8/layout/vList2"/>
    <dgm:cxn modelId="{49BCE5E9-28D5-453A-B449-012D210E8D1A}" srcId="{F8F8A61F-A76E-4E13-BE34-15A8A2AACB01}" destId="{6D78DAD5-9E46-4681-97E7-74B632571697}" srcOrd="5" destOrd="0" parTransId="{5E905AB8-0B72-4248-9789-C8D66193A284}" sibTransId="{D41B87B2-DFDF-4C28-90E1-4C21C752B1DB}"/>
    <dgm:cxn modelId="{AA92F8E9-E002-4BF5-A7AB-D262837280B3}" srcId="{F8F8A61F-A76E-4E13-BE34-15A8A2AACB01}" destId="{B77EEC88-E823-4E2F-B1C4-6EA327D9C8B9}" srcOrd="4" destOrd="0" parTransId="{E4E56540-6B1B-4AC6-983D-885FAF6D564B}" sibTransId="{17819820-E974-4DD5-923D-EDDA9A0C5D4A}"/>
    <dgm:cxn modelId="{533111F8-1551-4D1C-8DF3-1D29669B8EC4}" srcId="{F8F8A61F-A76E-4E13-BE34-15A8A2AACB01}" destId="{66ECD1B7-5A53-4710-8198-AA7C90B206E8}" srcOrd="2" destOrd="0" parTransId="{2836FA93-582C-482D-8F07-F3FAECBD92D8}" sibTransId="{335630A7-29CD-4535-9E6C-C60C3A1E4B47}"/>
    <dgm:cxn modelId="{A16F68FF-F01C-4BAC-BE7A-9D0270325B45}" type="presOf" srcId="{A22C8AFE-5D54-4B39-9437-582D7F6BC5FB}" destId="{62A34AA4-29A8-43DB-BF99-BEAEF38F2381}" srcOrd="0" destOrd="0" presId="urn:microsoft.com/office/officeart/2005/8/layout/vList2"/>
    <dgm:cxn modelId="{E6EF711F-7167-4DAA-A3AB-3E68B28506A9}" type="presParOf" srcId="{267D24A2-468C-4B5B-A934-80FE377730EC}" destId="{62A34AA4-29A8-43DB-BF99-BEAEF38F2381}" srcOrd="0" destOrd="0" presId="urn:microsoft.com/office/officeart/2005/8/layout/vList2"/>
    <dgm:cxn modelId="{1975D018-1B1E-4336-861E-A1DD646495B1}" type="presParOf" srcId="{267D24A2-468C-4B5B-A934-80FE377730EC}" destId="{DA2265AA-04F6-41F3-8EC9-262C5656869C}" srcOrd="1" destOrd="0" presId="urn:microsoft.com/office/officeart/2005/8/layout/vList2"/>
    <dgm:cxn modelId="{9C4E8FEF-8811-4534-ADD7-B2B402E7375A}" type="presParOf" srcId="{267D24A2-468C-4B5B-A934-80FE377730EC}" destId="{4A4C9153-B1D7-4EC3-8058-62EDC1AE411C}" srcOrd="2" destOrd="0" presId="urn:microsoft.com/office/officeart/2005/8/layout/vList2"/>
    <dgm:cxn modelId="{3EE4FB52-0B2E-4E93-9B44-B615AE4FB9A6}" type="presParOf" srcId="{267D24A2-468C-4B5B-A934-80FE377730EC}" destId="{D3A6D8EC-B343-4707-BC20-EBFF0245CAFB}" srcOrd="3" destOrd="0" presId="urn:microsoft.com/office/officeart/2005/8/layout/vList2"/>
    <dgm:cxn modelId="{8FE7E166-8E29-4E70-B51F-1F630CC37267}" type="presParOf" srcId="{267D24A2-468C-4B5B-A934-80FE377730EC}" destId="{18FB0EDD-6761-4C48-8884-FB65405B07F5}" srcOrd="4" destOrd="0" presId="urn:microsoft.com/office/officeart/2005/8/layout/vList2"/>
    <dgm:cxn modelId="{7E800837-7720-4F36-8CE2-A361E370480F}" type="presParOf" srcId="{267D24A2-468C-4B5B-A934-80FE377730EC}" destId="{BB05161D-9477-415D-9E5A-557BACF44CC7}" srcOrd="5" destOrd="0" presId="urn:microsoft.com/office/officeart/2005/8/layout/vList2"/>
    <dgm:cxn modelId="{2F336E73-D344-4B9D-B961-B348629EC630}" type="presParOf" srcId="{267D24A2-468C-4B5B-A934-80FE377730EC}" destId="{D4DFAAA3-E514-4D10-8376-A356DC4428DE}" srcOrd="6" destOrd="0" presId="urn:microsoft.com/office/officeart/2005/8/layout/vList2"/>
    <dgm:cxn modelId="{4ED20603-56AA-425B-84E8-333BAFC500A4}" type="presParOf" srcId="{267D24A2-468C-4B5B-A934-80FE377730EC}" destId="{ABB28AD6-AA38-4966-A7E8-9608E8512D5F}" srcOrd="7" destOrd="0" presId="urn:microsoft.com/office/officeart/2005/8/layout/vList2"/>
    <dgm:cxn modelId="{F0F16C80-A453-46DF-8814-D44614CCFB63}" type="presParOf" srcId="{267D24A2-468C-4B5B-A934-80FE377730EC}" destId="{8961C2B3-D491-4FB4-91D2-2EE31EB01F4D}" srcOrd="8" destOrd="0" presId="urn:microsoft.com/office/officeart/2005/8/layout/vList2"/>
    <dgm:cxn modelId="{8B538A9D-14D0-4DFB-B7E7-6AAF054739CE}" type="presParOf" srcId="{267D24A2-468C-4B5B-A934-80FE377730EC}" destId="{B619BA32-3AB8-40C4-821F-C9F8385EE152}" srcOrd="9" destOrd="0" presId="urn:microsoft.com/office/officeart/2005/8/layout/vList2"/>
    <dgm:cxn modelId="{0ACE553B-D78B-4F3F-A6D8-0B5784EC516B}" type="presParOf" srcId="{267D24A2-468C-4B5B-A934-80FE377730EC}" destId="{29C21F97-3B1D-474D-B64D-1ACB05DFA04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/>
      <dgm:t>
        <a:bodyPr/>
        <a:lstStyle/>
        <a:p>
          <a:r>
            <a:rPr lang="es-ES" sz="2500" b="0" i="0" dirty="0"/>
            <a:t>¿Qué área de estudio usa más plataformas educativas?</a:t>
          </a:r>
          <a:endParaRPr lang="en-US" sz="2500" dirty="0"/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LinFactNeighborX="-6857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8F8A61F-A76E-4E13-BE34-15A8A2AACB01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22C8AFE-5D54-4B39-9437-582D7F6BC5FB}">
      <dgm:prSet custT="1"/>
      <dgm:spPr/>
      <dgm:t>
        <a:bodyPr/>
        <a:lstStyle/>
        <a:p>
          <a:r>
            <a:rPr lang="en-US" sz="2000" dirty="0"/>
            <a:t>Es </a:t>
          </a:r>
          <a:r>
            <a:rPr lang="en-US" sz="2000" dirty="0" err="1"/>
            <a:t>más</a:t>
          </a:r>
          <a:r>
            <a:rPr lang="en-US" sz="2000" dirty="0"/>
            <a:t> probable </a:t>
          </a:r>
          <a:r>
            <a:rPr lang="en-US" sz="2000" dirty="0" err="1"/>
            <a:t>recibir</a:t>
          </a:r>
          <a:r>
            <a:rPr lang="en-US" sz="2000" dirty="0"/>
            <a:t> una </a:t>
          </a:r>
          <a:r>
            <a:rPr lang="en-US" sz="2000" dirty="0" err="1"/>
            <a:t>amenaza</a:t>
          </a:r>
          <a:r>
            <a:rPr lang="en-US" sz="2000" dirty="0"/>
            <a:t> </a:t>
          </a:r>
          <a:r>
            <a:rPr lang="en-US" sz="2000" dirty="0" err="1"/>
            <a:t>cibernetica</a:t>
          </a:r>
          <a:r>
            <a:rPr lang="en-US" sz="2000" dirty="0"/>
            <a:t> a traves de redes </a:t>
          </a:r>
          <a:r>
            <a:rPr lang="en-US" sz="2000" dirty="0" err="1"/>
            <a:t>sociales</a:t>
          </a:r>
          <a:r>
            <a:rPr lang="en-US" sz="2000" dirty="0"/>
            <a:t> </a:t>
          </a:r>
          <a:r>
            <a:rPr lang="en-US" sz="2000" dirty="0" err="1"/>
            <a:t>debido</a:t>
          </a:r>
          <a:r>
            <a:rPr lang="en-US" sz="2000" dirty="0"/>
            <a:t> al </a:t>
          </a:r>
          <a:r>
            <a:rPr lang="en-US" sz="2000" dirty="0" err="1"/>
            <a:t>tiempo</a:t>
          </a:r>
          <a:r>
            <a:rPr lang="en-US" sz="2000" dirty="0"/>
            <a:t> de </a:t>
          </a:r>
          <a:r>
            <a:rPr lang="en-US" sz="2000" dirty="0" err="1"/>
            <a:t>exposición</a:t>
          </a:r>
          <a:endParaRPr lang="en-US" sz="2000" dirty="0"/>
        </a:p>
      </dgm:t>
    </dgm:pt>
    <dgm:pt modelId="{DE28BADA-E267-4A81-8FF5-5714A65B8E13}" type="parTrans" cxnId="{5E635ECE-0EE2-48EA-BEC1-555CD01EEA1A}">
      <dgm:prSet/>
      <dgm:spPr/>
      <dgm:t>
        <a:bodyPr/>
        <a:lstStyle/>
        <a:p>
          <a:endParaRPr lang="en-US"/>
        </a:p>
      </dgm:t>
    </dgm:pt>
    <dgm:pt modelId="{9EA86785-07E6-4D5D-BF0E-59B8FD15FA24}" type="sibTrans" cxnId="{5E635ECE-0EE2-48EA-BEC1-555CD01EEA1A}">
      <dgm:prSet/>
      <dgm:spPr/>
      <dgm:t>
        <a:bodyPr/>
        <a:lstStyle/>
        <a:p>
          <a:endParaRPr lang="en-US"/>
        </a:p>
      </dgm:t>
    </dgm:pt>
    <dgm:pt modelId="{AFCFB41F-45B8-485C-B0DE-DA6570324FCC}">
      <dgm:prSet custT="1"/>
      <dgm:spPr/>
      <dgm:t>
        <a:bodyPr/>
        <a:lstStyle/>
        <a:p>
          <a:r>
            <a:rPr lang="en-US" sz="2000" dirty="0"/>
            <a:t>Las</a:t>
          </a:r>
          <a:r>
            <a:rPr lang="en-US" sz="2000" baseline="0" dirty="0"/>
            <a:t> personas que </a:t>
          </a:r>
          <a:r>
            <a:rPr lang="en-US" sz="2000" baseline="0" dirty="0" err="1"/>
            <a:t>han</a:t>
          </a:r>
          <a:r>
            <a:rPr lang="en-US" sz="2000" baseline="0" dirty="0"/>
            <a:t> </a:t>
          </a:r>
          <a:r>
            <a:rPr lang="en-US" sz="2000" baseline="0" dirty="0" err="1"/>
            <a:t>usado</a:t>
          </a:r>
          <a:r>
            <a:rPr lang="en-US" sz="2000" baseline="0" dirty="0"/>
            <a:t> twitter son las </a:t>
          </a:r>
          <a:r>
            <a:rPr lang="en-US" sz="2000" baseline="0" dirty="0" err="1"/>
            <a:t>más</a:t>
          </a:r>
          <a:r>
            <a:rPr lang="en-US" sz="2000" baseline="0" dirty="0"/>
            <a:t> </a:t>
          </a:r>
          <a:r>
            <a:rPr lang="en-US" sz="2000" baseline="0" dirty="0" err="1"/>
            <a:t>propensas</a:t>
          </a:r>
          <a:r>
            <a:rPr lang="en-US" sz="2000" baseline="0" dirty="0"/>
            <a:t> a </a:t>
          </a:r>
          <a:r>
            <a:rPr lang="en-US" sz="2000" baseline="0" dirty="0" err="1"/>
            <a:t>recibir</a:t>
          </a:r>
          <a:r>
            <a:rPr lang="en-US" sz="2000" baseline="0" dirty="0"/>
            <a:t> </a:t>
          </a:r>
          <a:r>
            <a:rPr lang="en-US" sz="2000" baseline="0" dirty="0" err="1"/>
            <a:t>alguna</a:t>
          </a:r>
          <a:r>
            <a:rPr lang="en-US" sz="2000" baseline="0" dirty="0"/>
            <a:t> </a:t>
          </a:r>
          <a:r>
            <a:rPr lang="en-US" sz="2000" baseline="0" dirty="0" err="1"/>
            <a:t>amenaza</a:t>
          </a:r>
          <a:endParaRPr lang="en-US" sz="2000" dirty="0"/>
        </a:p>
      </dgm:t>
    </dgm:pt>
    <dgm:pt modelId="{354E3BE2-C2D9-495B-A8BE-42A370F2A9BE}" type="parTrans" cxnId="{DB47C7CC-2007-42C8-A99D-39A08BA35B55}">
      <dgm:prSet/>
      <dgm:spPr/>
      <dgm:t>
        <a:bodyPr/>
        <a:lstStyle/>
        <a:p>
          <a:endParaRPr lang="en-US"/>
        </a:p>
      </dgm:t>
    </dgm:pt>
    <dgm:pt modelId="{B5D6CB8E-4647-4CA7-8AA0-A49E373176B7}" type="sibTrans" cxnId="{DB47C7CC-2007-42C8-A99D-39A08BA35B55}">
      <dgm:prSet/>
      <dgm:spPr/>
      <dgm:t>
        <a:bodyPr/>
        <a:lstStyle/>
        <a:p>
          <a:endParaRPr lang="en-US"/>
        </a:p>
      </dgm:t>
    </dgm:pt>
    <dgm:pt modelId="{66ECD1B7-5A53-4710-8198-AA7C90B206E8}">
      <dgm:prSet custT="1"/>
      <dgm:spPr/>
      <dgm:t>
        <a:bodyPr/>
        <a:lstStyle/>
        <a:p>
          <a:r>
            <a:rPr lang="en-US" sz="2000" dirty="0"/>
            <a:t>Orden</a:t>
          </a:r>
          <a:r>
            <a:rPr lang="en-US" sz="2000" baseline="0" dirty="0"/>
            <a:t> de </a:t>
          </a:r>
          <a:r>
            <a:rPr lang="en-US" sz="2000" baseline="0" dirty="0" err="1"/>
            <a:t>amenaza</a:t>
          </a:r>
          <a:r>
            <a:rPr lang="en-US" sz="2000" baseline="0" dirty="0"/>
            <a:t> de </a:t>
          </a:r>
          <a:r>
            <a:rPr lang="en-US" sz="2000" baseline="0" dirty="0" err="1"/>
            <a:t>acuerdo</a:t>
          </a:r>
          <a:r>
            <a:rPr lang="en-US" sz="2000" baseline="0" dirty="0"/>
            <a:t> al </a:t>
          </a:r>
          <a:r>
            <a:rPr lang="en-US" sz="2000" baseline="0" dirty="0" err="1"/>
            <a:t>uso</a:t>
          </a:r>
          <a:r>
            <a:rPr lang="en-US" sz="2000" baseline="0" dirty="0"/>
            <a:t> de red social: Twitter, Facebook, Instagram-</a:t>
          </a:r>
          <a:r>
            <a:rPr lang="en-US" sz="2000" baseline="0" dirty="0" err="1"/>
            <a:t>TikTok</a:t>
          </a:r>
          <a:r>
            <a:rPr lang="en-US" sz="1900" baseline="0" dirty="0"/>
            <a:t> </a:t>
          </a:r>
        </a:p>
      </dgm:t>
    </dgm:pt>
    <dgm:pt modelId="{2836FA93-582C-482D-8F07-F3FAECBD92D8}" type="parTrans" cxnId="{533111F8-1551-4D1C-8DF3-1D29669B8EC4}">
      <dgm:prSet/>
      <dgm:spPr/>
      <dgm:t>
        <a:bodyPr/>
        <a:lstStyle/>
        <a:p>
          <a:endParaRPr lang="en-US"/>
        </a:p>
      </dgm:t>
    </dgm:pt>
    <dgm:pt modelId="{335630A7-29CD-4535-9E6C-C60C3A1E4B47}" type="sibTrans" cxnId="{533111F8-1551-4D1C-8DF3-1D29669B8EC4}">
      <dgm:prSet/>
      <dgm:spPr/>
      <dgm:t>
        <a:bodyPr/>
        <a:lstStyle/>
        <a:p>
          <a:endParaRPr lang="en-US"/>
        </a:p>
      </dgm:t>
    </dgm:pt>
    <dgm:pt modelId="{6D78DAD5-9E46-4681-97E7-74B632571697}">
      <dgm:prSet/>
      <dgm:spPr/>
      <dgm:t>
        <a:bodyPr/>
        <a:lstStyle/>
        <a:p>
          <a:endParaRPr lang="en-US" dirty="0"/>
        </a:p>
      </dgm:t>
    </dgm:pt>
    <dgm:pt modelId="{5E905AB8-0B72-4248-9789-C8D66193A284}" type="parTrans" cxnId="{49BCE5E9-28D5-453A-B449-012D210E8D1A}">
      <dgm:prSet/>
      <dgm:spPr/>
      <dgm:t>
        <a:bodyPr/>
        <a:lstStyle/>
        <a:p>
          <a:endParaRPr lang="en-US"/>
        </a:p>
      </dgm:t>
    </dgm:pt>
    <dgm:pt modelId="{D41B87B2-DFDF-4C28-90E1-4C21C752B1DB}" type="sibTrans" cxnId="{49BCE5E9-28D5-453A-B449-012D210E8D1A}">
      <dgm:prSet/>
      <dgm:spPr/>
      <dgm:t>
        <a:bodyPr/>
        <a:lstStyle/>
        <a:p>
          <a:endParaRPr lang="en-US"/>
        </a:p>
      </dgm:t>
    </dgm:pt>
    <dgm:pt modelId="{AF2A3F5D-1267-4E60-89D2-DC8E631799CC}" type="pres">
      <dgm:prSet presAssocID="{F8F8A61F-A76E-4E13-BE34-15A8A2AACB01}" presName="vert0" presStyleCnt="0">
        <dgm:presLayoutVars>
          <dgm:dir/>
          <dgm:animOne val="branch"/>
          <dgm:animLvl val="lvl"/>
        </dgm:presLayoutVars>
      </dgm:prSet>
      <dgm:spPr/>
    </dgm:pt>
    <dgm:pt modelId="{B02F0E0A-713B-4E3F-A007-25388349FCEC}" type="pres">
      <dgm:prSet presAssocID="{A22C8AFE-5D54-4B39-9437-582D7F6BC5FB}" presName="thickLine" presStyleLbl="alignNode1" presStyleIdx="0" presStyleCnt="4"/>
      <dgm:spPr/>
    </dgm:pt>
    <dgm:pt modelId="{A4650869-87C2-4E60-BD32-BB853D2DDCD2}" type="pres">
      <dgm:prSet presAssocID="{A22C8AFE-5D54-4B39-9437-582D7F6BC5FB}" presName="horz1" presStyleCnt="0"/>
      <dgm:spPr/>
    </dgm:pt>
    <dgm:pt modelId="{E68808E3-ABDB-4F64-8FE3-23F7617E3785}" type="pres">
      <dgm:prSet presAssocID="{A22C8AFE-5D54-4B39-9437-582D7F6BC5FB}" presName="tx1" presStyleLbl="revTx" presStyleIdx="0" presStyleCnt="4"/>
      <dgm:spPr/>
    </dgm:pt>
    <dgm:pt modelId="{11A5D863-FDDC-423A-B20C-74ED1C8E6DD1}" type="pres">
      <dgm:prSet presAssocID="{A22C8AFE-5D54-4B39-9437-582D7F6BC5FB}" presName="vert1" presStyleCnt="0"/>
      <dgm:spPr/>
    </dgm:pt>
    <dgm:pt modelId="{2B318349-E18B-469B-BED4-F3CE417B35BF}" type="pres">
      <dgm:prSet presAssocID="{AFCFB41F-45B8-485C-B0DE-DA6570324FCC}" presName="thickLine" presStyleLbl="alignNode1" presStyleIdx="1" presStyleCnt="4"/>
      <dgm:spPr/>
    </dgm:pt>
    <dgm:pt modelId="{CDAFAD5B-1CB8-445C-8B99-91DB6AC669A3}" type="pres">
      <dgm:prSet presAssocID="{AFCFB41F-45B8-485C-B0DE-DA6570324FCC}" presName="horz1" presStyleCnt="0"/>
      <dgm:spPr/>
    </dgm:pt>
    <dgm:pt modelId="{2DD79713-351C-4C27-9B3A-582C3A8234D5}" type="pres">
      <dgm:prSet presAssocID="{AFCFB41F-45B8-485C-B0DE-DA6570324FCC}" presName="tx1" presStyleLbl="revTx" presStyleIdx="1" presStyleCnt="4"/>
      <dgm:spPr/>
    </dgm:pt>
    <dgm:pt modelId="{4AA0C2A4-70B2-408A-8D86-0AF7C5A38432}" type="pres">
      <dgm:prSet presAssocID="{AFCFB41F-45B8-485C-B0DE-DA6570324FCC}" presName="vert1" presStyleCnt="0"/>
      <dgm:spPr/>
    </dgm:pt>
    <dgm:pt modelId="{9E607528-7974-4BB1-B202-E74BB7EC0FE8}" type="pres">
      <dgm:prSet presAssocID="{66ECD1B7-5A53-4710-8198-AA7C90B206E8}" presName="thickLine" presStyleLbl="alignNode1" presStyleIdx="2" presStyleCnt="4"/>
      <dgm:spPr/>
    </dgm:pt>
    <dgm:pt modelId="{DAEE8ED7-574A-43B6-971B-7A9451901748}" type="pres">
      <dgm:prSet presAssocID="{66ECD1B7-5A53-4710-8198-AA7C90B206E8}" presName="horz1" presStyleCnt="0"/>
      <dgm:spPr/>
    </dgm:pt>
    <dgm:pt modelId="{6CA9A5C4-187F-4A49-A0CB-C747D18E7190}" type="pres">
      <dgm:prSet presAssocID="{66ECD1B7-5A53-4710-8198-AA7C90B206E8}" presName="tx1" presStyleLbl="revTx" presStyleIdx="2" presStyleCnt="4"/>
      <dgm:spPr/>
    </dgm:pt>
    <dgm:pt modelId="{255F02CB-A87C-49A2-A037-2A04DCB68235}" type="pres">
      <dgm:prSet presAssocID="{66ECD1B7-5A53-4710-8198-AA7C90B206E8}" presName="vert1" presStyleCnt="0"/>
      <dgm:spPr/>
    </dgm:pt>
    <dgm:pt modelId="{257913A9-B84F-44D4-867A-7E9CE8393462}" type="pres">
      <dgm:prSet presAssocID="{6D78DAD5-9E46-4681-97E7-74B632571697}" presName="thickLine" presStyleLbl="alignNode1" presStyleIdx="3" presStyleCnt="4"/>
      <dgm:spPr/>
    </dgm:pt>
    <dgm:pt modelId="{D2CB0CD9-5C34-41E3-818B-A4B66453A8A8}" type="pres">
      <dgm:prSet presAssocID="{6D78DAD5-9E46-4681-97E7-74B632571697}" presName="horz1" presStyleCnt="0"/>
      <dgm:spPr/>
    </dgm:pt>
    <dgm:pt modelId="{26A81457-EF40-4DFE-AFCE-B2126E8F3B2B}" type="pres">
      <dgm:prSet presAssocID="{6D78DAD5-9E46-4681-97E7-74B632571697}" presName="tx1" presStyleLbl="revTx" presStyleIdx="3" presStyleCnt="4"/>
      <dgm:spPr/>
    </dgm:pt>
    <dgm:pt modelId="{7C59A50C-475B-47DB-8FCB-57E8DFB5C302}" type="pres">
      <dgm:prSet presAssocID="{6D78DAD5-9E46-4681-97E7-74B632571697}" presName="vert1" presStyleCnt="0"/>
      <dgm:spPr/>
    </dgm:pt>
  </dgm:ptLst>
  <dgm:cxnLst>
    <dgm:cxn modelId="{C1F4A622-BEF5-4D33-A3D8-EE2F1D31B644}" type="presOf" srcId="{F8F8A61F-A76E-4E13-BE34-15A8A2AACB01}" destId="{AF2A3F5D-1267-4E60-89D2-DC8E631799CC}" srcOrd="0" destOrd="0" presId="urn:microsoft.com/office/officeart/2008/layout/LinedList"/>
    <dgm:cxn modelId="{F3DB845F-767C-4143-920B-5703492687B0}" type="presOf" srcId="{A22C8AFE-5D54-4B39-9437-582D7F6BC5FB}" destId="{E68808E3-ABDB-4F64-8FE3-23F7617E3785}" srcOrd="0" destOrd="0" presId="urn:microsoft.com/office/officeart/2008/layout/LinedList"/>
    <dgm:cxn modelId="{F7CB4D44-E351-4959-A0B1-77BE11E880B2}" type="presOf" srcId="{AFCFB41F-45B8-485C-B0DE-DA6570324FCC}" destId="{2DD79713-351C-4C27-9B3A-582C3A8234D5}" srcOrd="0" destOrd="0" presId="urn:microsoft.com/office/officeart/2008/layout/LinedList"/>
    <dgm:cxn modelId="{0C44E17A-328D-489C-A2BB-892F70657CCD}" type="presOf" srcId="{66ECD1B7-5A53-4710-8198-AA7C90B206E8}" destId="{6CA9A5C4-187F-4A49-A0CB-C747D18E7190}" srcOrd="0" destOrd="0" presId="urn:microsoft.com/office/officeart/2008/layout/LinedList"/>
    <dgm:cxn modelId="{6E246997-34A7-451B-8D58-6193F7DE0860}" type="presOf" srcId="{6D78DAD5-9E46-4681-97E7-74B632571697}" destId="{26A81457-EF40-4DFE-AFCE-B2126E8F3B2B}" srcOrd="0" destOrd="0" presId="urn:microsoft.com/office/officeart/2008/layout/LinedList"/>
    <dgm:cxn modelId="{DB47C7CC-2007-42C8-A99D-39A08BA35B55}" srcId="{F8F8A61F-A76E-4E13-BE34-15A8A2AACB01}" destId="{AFCFB41F-45B8-485C-B0DE-DA6570324FCC}" srcOrd="1" destOrd="0" parTransId="{354E3BE2-C2D9-495B-A8BE-42A370F2A9BE}" sibTransId="{B5D6CB8E-4647-4CA7-8AA0-A49E373176B7}"/>
    <dgm:cxn modelId="{5E635ECE-0EE2-48EA-BEC1-555CD01EEA1A}" srcId="{F8F8A61F-A76E-4E13-BE34-15A8A2AACB01}" destId="{A22C8AFE-5D54-4B39-9437-582D7F6BC5FB}" srcOrd="0" destOrd="0" parTransId="{DE28BADA-E267-4A81-8FF5-5714A65B8E13}" sibTransId="{9EA86785-07E6-4D5D-BF0E-59B8FD15FA24}"/>
    <dgm:cxn modelId="{49BCE5E9-28D5-453A-B449-012D210E8D1A}" srcId="{F8F8A61F-A76E-4E13-BE34-15A8A2AACB01}" destId="{6D78DAD5-9E46-4681-97E7-74B632571697}" srcOrd="3" destOrd="0" parTransId="{5E905AB8-0B72-4248-9789-C8D66193A284}" sibTransId="{D41B87B2-DFDF-4C28-90E1-4C21C752B1DB}"/>
    <dgm:cxn modelId="{533111F8-1551-4D1C-8DF3-1D29669B8EC4}" srcId="{F8F8A61F-A76E-4E13-BE34-15A8A2AACB01}" destId="{66ECD1B7-5A53-4710-8198-AA7C90B206E8}" srcOrd="2" destOrd="0" parTransId="{2836FA93-582C-482D-8F07-F3FAECBD92D8}" sibTransId="{335630A7-29CD-4535-9E6C-C60C3A1E4B47}"/>
    <dgm:cxn modelId="{EEB01A8D-1AB3-438B-9C85-4928320282B0}" type="presParOf" srcId="{AF2A3F5D-1267-4E60-89D2-DC8E631799CC}" destId="{B02F0E0A-713B-4E3F-A007-25388349FCEC}" srcOrd="0" destOrd="0" presId="urn:microsoft.com/office/officeart/2008/layout/LinedList"/>
    <dgm:cxn modelId="{2B84370A-3824-413D-8D7E-106F761A221E}" type="presParOf" srcId="{AF2A3F5D-1267-4E60-89D2-DC8E631799CC}" destId="{A4650869-87C2-4E60-BD32-BB853D2DDCD2}" srcOrd="1" destOrd="0" presId="urn:microsoft.com/office/officeart/2008/layout/LinedList"/>
    <dgm:cxn modelId="{FBEDD6E4-F3A9-4A99-98A1-487D98F90F10}" type="presParOf" srcId="{A4650869-87C2-4E60-BD32-BB853D2DDCD2}" destId="{E68808E3-ABDB-4F64-8FE3-23F7617E3785}" srcOrd="0" destOrd="0" presId="urn:microsoft.com/office/officeart/2008/layout/LinedList"/>
    <dgm:cxn modelId="{B274D517-5622-4E22-9088-D71026BB2CBF}" type="presParOf" srcId="{A4650869-87C2-4E60-BD32-BB853D2DDCD2}" destId="{11A5D863-FDDC-423A-B20C-74ED1C8E6DD1}" srcOrd="1" destOrd="0" presId="urn:microsoft.com/office/officeart/2008/layout/LinedList"/>
    <dgm:cxn modelId="{9E019823-8DC0-4D49-9999-1DC2A0927A39}" type="presParOf" srcId="{AF2A3F5D-1267-4E60-89D2-DC8E631799CC}" destId="{2B318349-E18B-469B-BED4-F3CE417B35BF}" srcOrd="2" destOrd="0" presId="urn:microsoft.com/office/officeart/2008/layout/LinedList"/>
    <dgm:cxn modelId="{21A2B0E8-E7E1-40B8-BC78-56ED059957F8}" type="presParOf" srcId="{AF2A3F5D-1267-4E60-89D2-DC8E631799CC}" destId="{CDAFAD5B-1CB8-445C-8B99-91DB6AC669A3}" srcOrd="3" destOrd="0" presId="urn:microsoft.com/office/officeart/2008/layout/LinedList"/>
    <dgm:cxn modelId="{572D7B2A-50B9-4143-BC89-E9F013BC1EF8}" type="presParOf" srcId="{CDAFAD5B-1CB8-445C-8B99-91DB6AC669A3}" destId="{2DD79713-351C-4C27-9B3A-582C3A8234D5}" srcOrd="0" destOrd="0" presId="urn:microsoft.com/office/officeart/2008/layout/LinedList"/>
    <dgm:cxn modelId="{3F89AA89-ECD4-463B-B2E6-57E34CCADCD0}" type="presParOf" srcId="{CDAFAD5B-1CB8-445C-8B99-91DB6AC669A3}" destId="{4AA0C2A4-70B2-408A-8D86-0AF7C5A38432}" srcOrd="1" destOrd="0" presId="urn:microsoft.com/office/officeart/2008/layout/LinedList"/>
    <dgm:cxn modelId="{E27DE2B9-9200-4098-BBD0-41CD4AB76146}" type="presParOf" srcId="{AF2A3F5D-1267-4E60-89D2-DC8E631799CC}" destId="{9E607528-7974-4BB1-B202-E74BB7EC0FE8}" srcOrd="4" destOrd="0" presId="urn:microsoft.com/office/officeart/2008/layout/LinedList"/>
    <dgm:cxn modelId="{653B7D99-E753-4ADB-9C8D-CBC56F9EA24A}" type="presParOf" srcId="{AF2A3F5D-1267-4E60-89D2-DC8E631799CC}" destId="{DAEE8ED7-574A-43B6-971B-7A9451901748}" srcOrd="5" destOrd="0" presId="urn:microsoft.com/office/officeart/2008/layout/LinedList"/>
    <dgm:cxn modelId="{CA43FB76-B904-4E14-8D17-0A7EDE05A44D}" type="presParOf" srcId="{DAEE8ED7-574A-43B6-971B-7A9451901748}" destId="{6CA9A5C4-187F-4A49-A0CB-C747D18E7190}" srcOrd="0" destOrd="0" presId="urn:microsoft.com/office/officeart/2008/layout/LinedList"/>
    <dgm:cxn modelId="{07D869F7-8CAC-4963-94AB-F49A0AFAD1DA}" type="presParOf" srcId="{DAEE8ED7-574A-43B6-971B-7A9451901748}" destId="{255F02CB-A87C-49A2-A037-2A04DCB68235}" srcOrd="1" destOrd="0" presId="urn:microsoft.com/office/officeart/2008/layout/LinedList"/>
    <dgm:cxn modelId="{17F31357-E444-433C-8FED-369052876FD6}" type="presParOf" srcId="{AF2A3F5D-1267-4E60-89D2-DC8E631799CC}" destId="{257913A9-B84F-44D4-867A-7E9CE8393462}" srcOrd="6" destOrd="0" presId="urn:microsoft.com/office/officeart/2008/layout/LinedList"/>
    <dgm:cxn modelId="{FBAA5C32-3759-4E17-81B9-B72377264654}" type="presParOf" srcId="{AF2A3F5D-1267-4E60-89D2-DC8E631799CC}" destId="{D2CB0CD9-5C34-41E3-818B-A4B66453A8A8}" srcOrd="7" destOrd="0" presId="urn:microsoft.com/office/officeart/2008/layout/LinedList"/>
    <dgm:cxn modelId="{865D019F-AA94-4F59-A832-46C7D62F44E2}" type="presParOf" srcId="{D2CB0CD9-5C34-41E3-818B-A4B66453A8A8}" destId="{26A81457-EF40-4DFE-AFCE-B2126E8F3B2B}" srcOrd="0" destOrd="0" presId="urn:microsoft.com/office/officeart/2008/layout/LinedList"/>
    <dgm:cxn modelId="{7FF83DA0-C647-42AD-B752-AB9ADAAB76AA}" type="presParOf" srcId="{D2CB0CD9-5C34-41E3-818B-A4B66453A8A8}" destId="{7C59A50C-475B-47DB-8FCB-57E8DFB5C3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/>
      <dgm:spPr>
        <a:solidFill>
          <a:schemeClr val="accent3"/>
        </a:solidFill>
      </dgm:spPr>
      <dgm:t>
        <a:bodyPr/>
        <a:lstStyle/>
        <a:p>
          <a:r>
            <a:rPr lang="es-ES" sz="2500" b="0" i="0" dirty="0"/>
            <a:t>De acuerdo a la licenciatura, ¿cuántos estudiantes usan una plataforma de videojuegos? </a:t>
          </a:r>
          <a:endParaRPr lang="en-US" sz="2500" dirty="0"/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LinFactNeighborX="-48765" custLinFactNeighborY="58142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sz="2000" b="0" i="0" dirty="0"/>
            <a:t>¿Cuánto es el rango de tiempo más usual  que pasan en </a:t>
          </a:r>
          <a:r>
            <a:rPr lang="es-ES" sz="2000" b="0" i="0" dirty="0" err="1"/>
            <a:t>streaming</a:t>
          </a:r>
          <a:r>
            <a:rPr lang="es-ES" sz="2000" b="0" i="0" dirty="0"/>
            <a:t>?</a:t>
          </a:r>
          <a:endParaRPr lang="en-US" sz="2000" b="0" dirty="0"/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246653FD-A3D5-4F25-9570-735CA074DC94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sz="2000" b="0" i="0" dirty="0"/>
            <a:t>¿Cuánto es el rango de tiempo más usual en redes sociales?</a:t>
          </a:r>
          <a:endParaRPr lang="en-US" sz="2000" dirty="0"/>
        </a:p>
      </dgm:t>
    </dgm:pt>
    <dgm:pt modelId="{DB6AAFF8-052E-4581-949E-4D0393EFBCC3}" type="parTrans" cxnId="{C3136011-9CD2-4518-AC20-8AC72BD7509A}">
      <dgm:prSet/>
      <dgm:spPr/>
      <dgm:t>
        <a:bodyPr/>
        <a:lstStyle/>
        <a:p>
          <a:endParaRPr lang="es-MX"/>
        </a:p>
      </dgm:t>
    </dgm:pt>
    <dgm:pt modelId="{9138917B-26B8-461B-B521-9980A4662FFC}" type="sibTrans" cxnId="{C3136011-9CD2-4518-AC20-8AC72BD7509A}">
      <dgm:prSet/>
      <dgm:spPr/>
      <dgm:t>
        <a:bodyPr/>
        <a:lstStyle/>
        <a:p>
          <a:endParaRPr lang="es-MX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2" custScaleX="74966" custScaleY="59756" custLinFactNeighborX="-12517" custLinFactNeighborY="-31082">
        <dgm:presLayoutVars>
          <dgm:bulletEnabled val="1"/>
        </dgm:presLayoutVars>
      </dgm:prSet>
      <dgm:spPr/>
    </dgm:pt>
    <dgm:pt modelId="{46F6C697-48F5-4CC3-8DF3-2DE4714B9F67}" type="pres">
      <dgm:prSet presAssocID="{D4C91899-37E6-4E5A-839D-7E119E0FD3A5}" presName="sibTrans" presStyleCnt="0"/>
      <dgm:spPr/>
    </dgm:pt>
    <dgm:pt modelId="{047742E4-5EFC-4BDB-9FD5-897D7E2E97BF}" type="pres">
      <dgm:prSet presAssocID="{246653FD-A3D5-4F25-9570-735CA074DC94}" presName="node" presStyleLbl="node1" presStyleIdx="1" presStyleCnt="2" custScaleX="75240" custScaleY="62021" custLinFactNeighborX="-13022" custLinFactNeighborY="-32106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C3136011-9CD2-4518-AC20-8AC72BD7509A}" srcId="{7D77F0E6-EA3F-4A01-AA96-F80EF3F22B77}" destId="{246653FD-A3D5-4F25-9570-735CA074DC94}" srcOrd="1" destOrd="0" parTransId="{DB6AAFF8-052E-4581-949E-4D0393EFBCC3}" sibTransId="{9138917B-26B8-461B-B521-9980A4662FFC}"/>
    <dgm:cxn modelId="{8CF0263B-D2FC-4F25-BDCB-E9968AB73004}" type="presOf" srcId="{246653FD-A3D5-4F25-9570-735CA074DC94}" destId="{047742E4-5EFC-4BDB-9FD5-897D7E2E97BF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  <dgm:cxn modelId="{7AE13C1E-CF5C-40AA-81E6-1F894DDD4A80}" type="presParOf" srcId="{5312F310-AACE-4752-9EA3-FFF700F9C20E}" destId="{46F6C697-48F5-4CC3-8DF3-2DE4714B9F67}" srcOrd="1" destOrd="0" presId="urn:microsoft.com/office/officeart/2005/8/layout/default"/>
    <dgm:cxn modelId="{4EA02D4E-0AED-4E61-A557-EB1B58810923}" type="presParOf" srcId="{5312F310-AACE-4752-9EA3-FFF700F9C20E}" destId="{047742E4-5EFC-4BDB-9FD5-897D7E2E97B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77F0E6-EA3F-4A01-AA96-F80EF3F22B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6639D-A0C0-4F61-BEF0-C3DF0CEADEF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sz="2500" b="0" i="0" dirty="0"/>
            <a:t>De acuerdo a la carrera, ¿cuál es el mayor beneficio de usar las redes sociales en sus estudios?</a:t>
          </a:r>
          <a:endParaRPr lang="en-US" sz="2500" dirty="0"/>
        </a:p>
      </dgm:t>
    </dgm:pt>
    <dgm:pt modelId="{BB844BCF-A0F8-4E1A-A545-BC8040AC68BC}" type="parTrans" cxnId="{3F595870-5DFE-4795-94B0-77BB8D5E5F84}">
      <dgm:prSet/>
      <dgm:spPr/>
      <dgm:t>
        <a:bodyPr/>
        <a:lstStyle/>
        <a:p>
          <a:endParaRPr lang="en-US"/>
        </a:p>
      </dgm:t>
    </dgm:pt>
    <dgm:pt modelId="{D4C91899-37E6-4E5A-839D-7E119E0FD3A5}" type="sibTrans" cxnId="{3F595870-5DFE-4795-94B0-77BB8D5E5F84}">
      <dgm:prSet/>
      <dgm:spPr/>
      <dgm:t>
        <a:bodyPr/>
        <a:lstStyle/>
        <a:p>
          <a:endParaRPr lang="en-US"/>
        </a:p>
      </dgm:t>
    </dgm:pt>
    <dgm:pt modelId="{5312F310-AACE-4752-9EA3-FFF700F9C20E}" type="pres">
      <dgm:prSet presAssocID="{7D77F0E6-EA3F-4A01-AA96-F80EF3F22B77}" presName="diagram" presStyleCnt="0">
        <dgm:presLayoutVars>
          <dgm:dir/>
          <dgm:resizeHandles val="exact"/>
        </dgm:presLayoutVars>
      </dgm:prSet>
      <dgm:spPr/>
    </dgm:pt>
    <dgm:pt modelId="{CB44B4A0-493E-4D94-A603-7DD67290C9DC}" type="pres">
      <dgm:prSet presAssocID="{5D06639D-A0C0-4F61-BEF0-C3DF0CEADEF4}" presName="node" presStyleLbl="node1" presStyleIdx="0" presStyleCnt="1" custLinFactNeighborX="-48765" custLinFactNeighborY="58142">
        <dgm:presLayoutVars>
          <dgm:bulletEnabled val="1"/>
        </dgm:presLayoutVars>
      </dgm:prSet>
      <dgm:spPr/>
    </dgm:pt>
  </dgm:ptLst>
  <dgm:cxnLst>
    <dgm:cxn modelId="{2FCF530C-78C3-43AD-9452-48FBB47B49ED}" type="presOf" srcId="{5D06639D-A0C0-4F61-BEF0-C3DF0CEADEF4}" destId="{CB44B4A0-493E-4D94-A603-7DD67290C9DC}" srcOrd="0" destOrd="0" presId="urn:microsoft.com/office/officeart/2005/8/layout/default"/>
    <dgm:cxn modelId="{3F595870-5DFE-4795-94B0-77BB8D5E5F84}" srcId="{7D77F0E6-EA3F-4A01-AA96-F80EF3F22B77}" destId="{5D06639D-A0C0-4F61-BEF0-C3DF0CEADEF4}" srcOrd="0" destOrd="0" parTransId="{BB844BCF-A0F8-4E1A-A545-BC8040AC68BC}" sibTransId="{D4C91899-37E6-4E5A-839D-7E119E0FD3A5}"/>
    <dgm:cxn modelId="{35013998-6A3C-4038-BCF6-ADE11ACEBC1F}" type="presOf" srcId="{7D77F0E6-EA3F-4A01-AA96-F80EF3F22B77}" destId="{5312F310-AACE-4752-9EA3-FFF700F9C20E}" srcOrd="0" destOrd="0" presId="urn:microsoft.com/office/officeart/2005/8/layout/default"/>
    <dgm:cxn modelId="{285AE878-FC80-4EB7-A539-ED563F7B6F7E}" type="presParOf" srcId="{5312F310-AACE-4752-9EA3-FFF700F9C20E}" destId="{CB44B4A0-493E-4D94-A603-7DD67290C9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A47EBD-0480-4870-B02E-7689A105803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3C6C6D-14BD-470D-944F-11EA0981B77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pPr algn="ctr"/>
          <a:r>
            <a:rPr lang="es-ES" sz="2000" b="1" i="0" dirty="0"/>
            <a:t>De acuerdo al género, ¿cuál es la mayor amenaza al conectarse a internet? </a:t>
          </a:r>
          <a:endParaRPr lang="en-US" sz="2000" b="1" dirty="0"/>
        </a:p>
      </dgm:t>
    </dgm:pt>
    <dgm:pt modelId="{35C8E583-BCFB-4F49-A3E1-3E7CF7B495EE}" type="parTrans" cxnId="{C9E934F0-293D-417D-BE24-4FDEFE08AC3B}">
      <dgm:prSet/>
      <dgm:spPr/>
      <dgm:t>
        <a:bodyPr/>
        <a:lstStyle/>
        <a:p>
          <a:endParaRPr lang="en-US"/>
        </a:p>
      </dgm:t>
    </dgm:pt>
    <dgm:pt modelId="{E9C0E977-68AD-4F68-86C9-EAD7C9E55636}" type="sibTrans" cxnId="{C9E934F0-293D-417D-BE24-4FDEFE08AC3B}">
      <dgm:prSet/>
      <dgm:spPr/>
      <dgm:t>
        <a:bodyPr/>
        <a:lstStyle/>
        <a:p>
          <a:endParaRPr lang="en-US"/>
        </a:p>
      </dgm:t>
    </dgm:pt>
    <dgm:pt modelId="{1E5CBAC9-44C0-4A24-AF72-C471A10B8067}" type="pres">
      <dgm:prSet presAssocID="{B7A47EBD-0480-4870-B02E-7689A105803A}" presName="linear" presStyleCnt="0">
        <dgm:presLayoutVars>
          <dgm:animLvl val="lvl"/>
          <dgm:resizeHandles val="exact"/>
        </dgm:presLayoutVars>
      </dgm:prSet>
      <dgm:spPr/>
    </dgm:pt>
    <dgm:pt modelId="{ECC10DA4-5287-41E1-A730-E1C9F11E6547}" type="pres">
      <dgm:prSet presAssocID="{A03C6C6D-14BD-470D-944F-11EA0981B779}" presName="parentText" presStyleLbl="node1" presStyleIdx="0" presStyleCnt="1" custScaleY="53510" custLinFactNeighborX="-429" custLinFactNeighborY="5097">
        <dgm:presLayoutVars>
          <dgm:chMax val="0"/>
          <dgm:bulletEnabled val="1"/>
        </dgm:presLayoutVars>
      </dgm:prSet>
      <dgm:spPr/>
    </dgm:pt>
  </dgm:ptLst>
  <dgm:cxnLst>
    <dgm:cxn modelId="{F7F87BB0-CAEA-4813-AFD8-E6166E940A1B}" type="presOf" srcId="{B7A47EBD-0480-4870-B02E-7689A105803A}" destId="{1E5CBAC9-44C0-4A24-AF72-C471A10B8067}" srcOrd="0" destOrd="0" presId="urn:microsoft.com/office/officeart/2005/8/layout/vList2"/>
    <dgm:cxn modelId="{0AE842D7-CD7F-489C-BE0F-E840A0C58C4E}" type="presOf" srcId="{A03C6C6D-14BD-470D-944F-11EA0981B779}" destId="{ECC10DA4-5287-41E1-A730-E1C9F11E6547}" srcOrd="0" destOrd="0" presId="urn:microsoft.com/office/officeart/2005/8/layout/vList2"/>
    <dgm:cxn modelId="{C9E934F0-293D-417D-BE24-4FDEFE08AC3B}" srcId="{B7A47EBD-0480-4870-B02E-7689A105803A}" destId="{A03C6C6D-14BD-470D-944F-11EA0981B779}" srcOrd="0" destOrd="0" parTransId="{35C8E583-BCFB-4F49-A3E1-3E7CF7B495EE}" sibTransId="{E9C0E977-68AD-4F68-86C9-EAD7C9E55636}"/>
    <dgm:cxn modelId="{E49F947B-AFA5-499F-B8EC-A3EA3C59666C}" type="presParOf" srcId="{1E5CBAC9-44C0-4A24-AF72-C471A10B8067}" destId="{ECC10DA4-5287-41E1-A730-E1C9F11E65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A47EBD-0480-4870-B02E-7689A105803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3C6C6D-14BD-470D-944F-11EA0981B779}">
      <dgm:prSet custT="1"/>
      <dgm:spPr/>
      <dgm:t>
        <a:bodyPr/>
        <a:lstStyle/>
        <a:p>
          <a:r>
            <a:rPr lang="es-ES" sz="2000" b="1" i="0" dirty="0"/>
            <a:t>¿Quién agrega a más personas desconocidas en redes sociales de acuerdo al género? </a:t>
          </a:r>
          <a:endParaRPr lang="en-US" sz="2000" b="1" dirty="0"/>
        </a:p>
      </dgm:t>
    </dgm:pt>
    <dgm:pt modelId="{35C8E583-BCFB-4F49-A3E1-3E7CF7B495EE}" type="parTrans" cxnId="{C9E934F0-293D-417D-BE24-4FDEFE08AC3B}">
      <dgm:prSet/>
      <dgm:spPr/>
      <dgm:t>
        <a:bodyPr/>
        <a:lstStyle/>
        <a:p>
          <a:endParaRPr lang="en-US"/>
        </a:p>
      </dgm:t>
    </dgm:pt>
    <dgm:pt modelId="{E9C0E977-68AD-4F68-86C9-EAD7C9E55636}" type="sibTrans" cxnId="{C9E934F0-293D-417D-BE24-4FDEFE08AC3B}">
      <dgm:prSet/>
      <dgm:spPr/>
      <dgm:t>
        <a:bodyPr/>
        <a:lstStyle/>
        <a:p>
          <a:endParaRPr lang="en-US"/>
        </a:p>
      </dgm:t>
    </dgm:pt>
    <dgm:pt modelId="{1E5CBAC9-44C0-4A24-AF72-C471A10B8067}" type="pres">
      <dgm:prSet presAssocID="{B7A47EBD-0480-4870-B02E-7689A105803A}" presName="linear" presStyleCnt="0">
        <dgm:presLayoutVars>
          <dgm:animLvl val="lvl"/>
          <dgm:resizeHandles val="exact"/>
        </dgm:presLayoutVars>
      </dgm:prSet>
      <dgm:spPr/>
    </dgm:pt>
    <dgm:pt modelId="{ECC10DA4-5287-41E1-A730-E1C9F11E6547}" type="pres">
      <dgm:prSet presAssocID="{A03C6C6D-14BD-470D-944F-11EA0981B779}" presName="parentText" presStyleLbl="node1" presStyleIdx="0" presStyleCnt="1" custScaleY="59984" custLinFactNeighborY="5097">
        <dgm:presLayoutVars>
          <dgm:chMax val="0"/>
          <dgm:bulletEnabled val="1"/>
        </dgm:presLayoutVars>
      </dgm:prSet>
      <dgm:spPr/>
    </dgm:pt>
  </dgm:ptLst>
  <dgm:cxnLst>
    <dgm:cxn modelId="{F7F87BB0-CAEA-4813-AFD8-E6166E940A1B}" type="presOf" srcId="{B7A47EBD-0480-4870-B02E-7689A105803A}" destId="{1E5CBAC9-44C0-4A24-AF72-C471A10B8067}" srcOrd="0" destOrd="0" presId="urn:microsoft.com/office/officeart/2005/8/layout/vList2"/>
    <dgm:cxn modelId="{0AE842D7-CD7F-489C-BE0F-E840A0C58C4E}" type="presOf" srcId="{A03C6C6D-14BD-470D-944F-11EA0981B779}" destId="{ECC10DA4-5287-41E1-A730-E1C9F11E6547}" srcOrd="0" destOrd="0" presId="urn:microsoft.com/office/officeart/2005/8/layout/vList2"/>
    <dgm:cxn modelId="{C9E934F0-293D-417D-BE24-4FDEFE08AC3B}" srcId="{B7A47EBD-0480-4870-B02E-7689A105803A}" destId="{A03C6C6D-14BD-470D-944F-11EA0981B779}" srcOrd="0" destOrd="0" parTransId="{35C8E583-BCFB-4F49-A3E1-3E7CF7B495EE}" sibTransId="{E9C0E977-68AD-4F68-86C9-EAD7C9E55636}"/>
    <dgm:cxn modelId="{E49F947B-AFA5-499F-B8EC-A3EA3C59666C}" type="presParOf" srcId="{1E5CBAC9-44C0-4A24-AF72-C471A10B8067}" destId="{ECC10DA4-5287-41E1-A730-E1C9F11E65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A47EBD-0480-4870-B02E-7689A105803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3C6C6D-14BD-470D-944F-11EA0981B779}">
      <dgm:prSet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2000" b="1" dirty="0"/>
            <a:t>¿</a:t>
          </a:r>
          <a:r>
            <a:rPr lang="en-US" sz="2000" b="1" dirty="0" err="1"/>
            <a:t>Quién</a:t>
          </a:r>
          <a:r>
            <a:rPr lang="en-US" sz="2000" b="1" dirty="0"/>
            <a:t> ha</a:t>
          </a:r>
          <a:r>
            <a:rPr lang="en-US" sz="2000" b="1" baseline="0" dirty="0"/>
            <a:t> </a:t>
          </a:r>
          <a:r>
            <a:rPr lang="en-US" sz="2000" b="1" baseline="0" dirty="0" err="1"/>
            <a:t>recibido</a:t>
          </a:r>
          <a:r>
            <a:rPr lang="en-US" sz="2000" b="1" baseline="0" dirty="0"/>
            <a:t> un </a:t>
          </a:r>
          <a:r>
            <a:rPr lang="en-US" sz="2000" b="1" baseline="0" dirty="0" err="1"/>
            <a:t>mensaje</a:t>
          </a:r>
          <a:r>
            <a:rPr lang="en-US" sz="2000" b="1" baseline="0" dirty="0"/>
            <a:t> </a:t>
          </a:r>
          <a:r>
            <a:rPr lang="en-US" sz="2000" b="1" baseline="0" dirty="0" err="1"/>
            <a:t>directo</a:t>
          </a:r>
          <a:r>
            <a:rPr lang="en-US" sz="2000" b="1" baseline="0" dirty="0"/>
            <a:t> </a:t>
          </a:r>
          <a:r>
            <a:rPr lang="en-US" sz="2000" b="1" baseline="0" dirty="0" err="1"/>
            <a:t>sospechoso</a:t>
          </a:r>
          <a:r>
            <a:rPr lang="en-US" sz="2000" b="1" baseline="0" dirty="0"/>
            <a:t> por redes </a:t>
          </a:r>
          <a:r>
            <a:rPr lang="en-US" sz="2000" b="1" baseline="0" dirty="0" err="1"/>
            <a:t>sociales</a:t>
          </a:r>
          <a:r>
            <a:rPr lang="en-US" sz="2000" b="1" baseline="0" dirty="0"/>
            <a:t>?</a:t>
          </a:r>
          <a:endParaRPr lang="en-US" sz="2000" b="1" dirty="0"/>
        </a:p>
      </dgm:t>
    </dgm:pt>
    <dgm:pt modelId="{35C8E583-BCFB-4F49-A3E1-3E7CF7B495EE}" type="parTrans" cxnId="{C9E934F0-293D-417D-BE24-4FDEFE08AC3B}">
      <dgm:prSet/>
      <dgm:spPr/>
      <dgm:t>
        <a:bodyPr/>
        <a:lstStyle/>
        <a:p>
          <a:endParaRPr lang="en-US"/>
        </a:p>
      </dgm:t>
    </dgm:pt>
    <dgm:pt modelId="{E9C0E977-68AD-4F68-86C9-EAD7C9E55636}" type="sibTrans" cxnId="{C9E934F0-293D-417D-BE24-4FDEFE08AC3B}">
      <dgm:prSet/>
      <dgm:spPr/>
      <dgm:t>
        <a:bodyPr/>
        <a:lstStyle/>
        <a:p>
          <a:endParaRPr lang="en-US"/>
        </a:p>
      </dgm:t>
    </dgm:pt>
    <dgm:pt modelId="{1E5CBAC9-44C0-4A24-AF72-C471A10B8067}" type="pres">
      <dgm:prSet presAssocID="{B7A47EBD-0480-4870-B02E-7689A105803A}" presName="linear" presStyleCnt="0">
        <dgm:presLayoutVars>
          <dgm:animLvl val="lvl"/>
          <dgm:resizeHandles val="exact"/>
        </dgm:presLayoutVars>
      </dgm:prSet>
      <dgm:spPr/>
    </dgm:pt>
    <dgm:pt modelId="{ECC10DA4-5287-41E1-A730-E1C9F11E6547}" type="pres">
      <dgm:prSet presAssocID="{A03C6C6D-14BD-470D-944F-11EA0981B779}" presName="parentText" presStyleLbl="node1" presStyleIdx="0" presStyleCnt="1" custScaleY="53510" custLinFactNeighborX="-429" custLinFactNeighborY="5097">
        <dgm:presLayoutVars>
          <dgm:chMax val="0"/>
          <dgm:bulletEnabled val="1"/>
        </dgm:presLayoutVars>
      </dgm:prSet>
      <dgm:spPr/>
    </dgm:pt>
  </dgm:ptLst>
  <dgm:cxnLst>
    <dgm:cxn modelId="{F7F87BB0-CAEA-4813-AFD8-E6166E940A1B}" type="presOf" srcId="{B7A47EBD-0480-4870-B02E-7689A105803A}" destId="{1E5CBAC9-44C0-4A24-AF72-C471A10B8067}" srcOrd="0" destOrd="0" presId="urn:microsoft.com/office/officeart/2005/8/layout/vList2"/>
    <dgm:cxn modelId="{0AE842D7-CD7F-489C-BE0F-E840A0C58C4E}" type="presOf" srcId="{A03C6C6D-14BD-470D-944F-11EA0981B779}" destId="{ECC10DA4-5287-41E1-A730-E1C9F11E6547}" srcOrd="0" destOrd="0" presId="urn:microsoft.com/office/officeart/2005/8/layout/vList2"/>
    <dgm:cxn modelId="{C9E934F0-293D-417D-BE24-4FDEFE08AC3B}" srcId="{B7A47EBD-0480-4870-B02E-7689A105803A}" destId="{A03C6C6D-14BD-470D-944F-11EA0981B779}" srcOrd="0" destOrd="0" parTransId="{35C8E583-BCFB-4F49-A3E1-3E7CF7B495EE}" sibTransId="{E9C0E977-68AD-4F68-86C9-EAD7C9E55636}"/>
    <dgm:cxn modelId="{E49F947B-AFA5-499F-B8EC-A3EA3C59666C}" type="presParOf" srcId="{1E5CBAC9-44C0-4A24-AF72-C471A10B8067}" destId="{ECC10DA4-5287-41E1-A730-E1C9F11E65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A47EBD-0480-4870-B02E-7689A105803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3C6C6D-14BD-470D-944F-11EA0981B779}">
      <dgm:prSet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2000" b="1" dirty="0"/>
            <a:t>¿</a:t>
          </a:r>
          <a:r>
            <a:rPr lang="en-US" sz="2000" b="1" dirty="0" err="1"/>
            <a:t>Alguna</a:t>
          </a:r>
          <a:r>
            <a:rPr lang="en-US" sz="2000" b="1" baseline="0" dirty="0"/>
            <a:t> </a:t>
          </a:r>
          <a:r>
            <a:rPr lang="en-US" sz="2000" b="1" baseline="0" dirty="0" err="1"/>
            <a:t>vez</a:t>
          </a:r>
          <a:r>
            <a:rPr lang="en-US" sz="2000" b="1" baseline="0" dirty="0"/>
            <a:t> </a:t>
          </a:r>
          <a:r>
            <a:rPr lang="en-US" sz="2000" b="1" baseline="0" dirty="0" err="1"/>
            <a:t>haz</a:t>
          </a:r>
          <a:r>
            <a:rPr lang="en-US" sz="2000" b="1" baseline="0" dirty="0"/>
            <a:t> </a:t>
          </a:r>
          <a:r>
            <a:rPr lang="en-US" sz="2000" b="1" baseline="0" dirty="0" err="1"/>
            <a:t>sido</a:t>
          </a:r>
          <a:r>
            <a:rPr lang="en-US" sz="2000" b="1" baseline="0" dirty="0"/>
            <a:t> </a:t>
          </a:r>
          <a:r>
            <a:rPr lang="en-US" sz="2000" b="1" baseline="0" dirty="0" err="1"/>
            <a:t>victima</a:t>
          </a:r>
          <a:r>
            <a:rPr lang="en-US" sz="2000" b="1" baseline="0" dirty="0"/>
            <a:t> de una </a:t>
          </a:r>
          <a:r>
            <a:rPr lang="en-US" sz="2000" b="1" baseline="0" dirty="0" err="1"/>
            <a:t>amenaza</a:t>
          </a:r>
          <a:r>
            <a:rPr lang="en-US" sz="2000" b="1" baseline="0" dirty="0"/>
            <a:t> </a:t>
          </a:r>
          <a:r>
            <a:rPr lang="en-US" sz="2000" b="1" baseline="0" dirty="0" err="1"/>
            <a:t>cibernetica</a:t>
          </a:r>
          <a:r>
            <a:rPr lang="en-US" sz="2000" b="1" baseline="0" dirty="0"/>
            <a:t>?</a:t>
          </a:r>
          <a:endParaRPr lang="en-US" sz="2000" b="1" dirty="0"/>
        </a:p>
      </dgm:t>
    </dgm:pt>
    <dgm:pt modelId="{35C8E583-BCFB-4F49-A3E1-3E7CF7B495EE}" type="parTrans" cxnId="{C9E934F0-293D-417D-BE24-4FDEFE08AC3B}">
      <dgm:prSet/>
      <dgm:spPr/>
      <dgm:t>
        <a:bodyPr/>
        <a:lstStyle/>
        <a:p>
          <a:endParaRPr lang="en-US"/>
        </a:p>
      </dgm:t>
    </dgm:pt>
    <dgm:pt modelId="{E9C0E977-68AD-4F68-86C9-EAD7C9E55636}" type="sibTrans" cxnId="{C9E934F0-293D-417D-BE24-4FDEFE08AC3B}">
      <dgm:prSet/>
      <dgm:spPr/>
      <dgm:t>
        <a:bodyPr/>
        <a:lstStyle/>
        <a:p>
          <a:endParaRPr lang="en-US"/>
        </a:p>
      </dgm:t>
    </dgm:pt>
    <dgm:pt modelId="{1E5CBAC9-44C0-4A24-AF72-C471A10B8067}" type="pres">
      <dgm:prSet presAssocID="{B7A47EBD-0480-4870-B02E-7689A105803A}" presName="linear" presStyleCnt="0">
        <dgm:presLayoutVars>
          <dgm:animLvl val="lvl"/>
          <dgm:resizeHandles val="exact"/>
        </dgm:presLayoutVars>
      </dgm:prSet>
      <dgm:spPr/>
    </dgm:pt>
    <dgm:pt modelId="{ECC10DA4-5287-41E1-A730-E1C9F11E6547}" type="pres">
      <dgm:prSet presAssocID="{A03C6C6D-14BD-470D-944F-11EA0981B779}" presName="parentText" presStyleLbl="node1" presStyleIdx="0" presStyleCnt="1" custScaleY="53510" custLinFactNeighborX="-429" custLinFactNeighborY="5097">
        <dgm:presLayoutVars>
          <dgm:chMax val="0"/>
          <dgm:bulletEnabled val="1"/>
        </dgm:presLayoutVars>
      </dgm:prSet>
      <dgm:spPr/>
    </dgm:pt>
  </dgm:ptLst>
  <dgm:cxnLst>
    <dgm:cxn modelId="{F7F87BB0-CAEA-4813-AFD8-E6166E940A1B}" type="presOf" srcId="{B7A47EBD-0480-4870-B02E-7689A105803A}" destId="{1E5CBAC9-44C0-4A24-AF72-C471A10B8067}" srcOrd="0" destOrd="0" presId="urn:microsoft.com/office/officeart/2005/8/layout/vList2"/>
    <dgm:cxn modelId="{0AE842D7-CD7F-489C-BE0F-E840A0C58C4E}" type="presOf" srcId="{A03C6C6D-14BD-470D-944F-11EA0981B779}" destId="{ECC10DA4-5287-41E1-A730-E1C9F11E6547}" srcOrd="0" destOrd="0" presId="urn:microsoft.com/office/officeart/2005/8/layout/vList2"/>
    <dgm:cxn modelId="{C9E934F0-293D-417D-BE24-4FDEFE08AC3B}" srcId="{B7A47EBD-0480-4870-B02E-7689A105803A}" destId="{A03C6C6D-14BD-470D-944F-11EA0981B779}" srcOrd="0" destOrd="0" parTransId="{35C8E583-BCFB-4F49-A3E1-3E7CF7B495EE}" sibTransId="{E9C0E977-68AD-4F68-86C9-EAD7C9E55636}"/>
    <dgm:cxn modelId="{E49F947B-AFA5-499F-B8EC-A3EA3C59666C}" type="presParOf" srcId="{1E5CBAC9-44C0-4A24-AF72-C471A10B8067}" destId="{ECC10DA4-5287-41E1-A730-E1C9F11E65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1169613" y="360"/>
          <a:ext cx="3227953" cy="1936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¿Para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qué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usan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el</a:t>
          </a:r>
          <a:r>
            <a:rPr lang="en-US" sz="2500" kern="1200" baseline="0" dirty="0"/>
            <a:t> internet los </a:t>
          </a:r>
          <a:r>
            <a:rPr lang="en-US" sz="2500" kern="1200" baseline="0" dirty="0" err="1"/>
            <a:t>estudiantes</a:t>
          </a:r>
          <a:r>
            <a:rPr lang="en-US" sz="2500" kern="1200" baseline="0" dirty="0"/>
            <a:t>?</a:t>
          </a:r>
          <a:endParaRPr lang="en-US" sz="2500" kern="1200" dirty="0"/>
        </a:p>
      </dsp:txBody>
      <dsp:txXfrm>
        <a:off x="1169613" y="360"/>
        <a:ext cx="3227953" cy="19367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0DA4-5287-41E1-A730-E1C9F11E6547}">
      <dsp:nvSpPr>
        <dsp:cNvPr id="0" name=""/>
        <dsp:cNvSpPr/>
      </dsp:nvSpPr>
      <dsp:spPr>
        <a:xfrm>
          <a:off x="0" y="450168"/>
          <a:ext cx="10818055" cy="651109"/>
        </a:xfrm>
        <a:prstGeom prst="roundRect">
          <a:avLst/>
        </a:prstGeom>
        <a:solidFill>
          <a:srgbClr val="927A2B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/>
            <a:t>¿Qué género es mayor víctima de las amenazas cibernéticas? </a:t>
          </a:r>
          <a:endParaRPr lang="en-US" sz="2000" b="1" kern="1200" dirty="0"/>
        </a:p>
      </dsp:txBody>
      <dsp:txXfrm>
        <a:off x="31785" y="481953"/>
        <a:ext cx="10754485" cy="5875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978493" y="4"/>
          <a:ext cx="3229487" cy="2151494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¿Qué tanto impacto tiene el área de estudios en el conocimiento de las amenazas cibernéticas?</a:t>
          </a:r>
          <a:endParaRPr lang="en-US" sz="2500" kern="1200" dirty="0"/>
        </a:p>
      </dsp:txBody>
      <dsp:txXfrm>
        <a:off x="978493" y="4"/>
        <a:ext cx="3229487" cy="21514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448509" y="185522"/>
          <a:ext cx="3350164" cy="2484297"/>
        </a:xfrm>
        <a:prstGeom prst="rect">
          <a:avLst/>
        </a:prstGeom>
        <a:solidFill>
          <a:schemeClr val="accent5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De acuerdo al área de estudio, ¿qué tan importante es la educación en temas ciberseguridad para los estudiantes?</a:t>
          </a:r>
          <a:endParaRPr lang="en-US" sz="2500" kern="1200" dirty="0"/>
        </a:p>
      </dsp:txBody>
      <dsp:txXfrm>
        <a:off x="448509" y="185522"/>
        <a:ext cx="3350164" cy="24842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503241" y="92761"/>
          <a:ext cx="3350164" cy="2484297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>
              <a:solidFill>
                <a:schemeClr val="accent3">
                  <a:lumMod val="75000"/>
                </a:schemeClr>
              </a:solidFill>
            </a:rPr>
            <a:t>De acuerdo a la importancia que le dan a la educación en ciberseguridad, ¿fueron víctimas de una amenaza cibernética? </a:t>
          </a:r>
          <a:endParaRPr lang="en-US" sz="25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503241" y="92761"/>
        <a:ext cx="3350164" cy="24842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503241" y="92761"/>
          <a:ext cx="3350164" cy="2484297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¿Cuántas personas que recibieron un mensaje sospechoso en redes sociales reportaron la cuenta? </a:t>
          </a:r>
          <a:endParaRPr lang="en-US" sz="25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503241" y="92761"/>
        <a:ext cx="3350164" cy="24842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0" y="231904"/>
          <a:ext cx="10849935" cy="1132956"/>
        </a:xfrm>
        <a:prstGeom prst="rect">
          <a:avLst/>
        </a:prstGeom>
        <a:solidFill>
          <a:schemeClr val="tx1">
            <a:lumMod val="8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>
              <a:solidFill>
                <a:schemeClr val="bg1"/>
              </a:solidFill>
            </a:rPr>
            <a:t>¿Las personas que reciben amenazas cibernéticas ¿leen los avisos de privacidad de las páginas en las que navegan?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31904"/>
        <a:ext cx="10849935" cy="11329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0" y="357815"/>
          <a:ext cx="10849935" cy="115942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>
              <a:solidFill>
                <a:schemeClr val="tx1"/>
              </a:solidFill>
            </a:rPr>
            <a:t>¿Cómo impacta la frecuencia con la que leen los avisos de privacidad en el  cambio contraseñas?</a:t>
          </a:r>
          <a:endParaRPr lang="en-US" sz="2500" b="0" kern="1200" dirty="0">
            <a:solidFill>
              <a:schemeClr val="tx1"/>
            </a:solidFill>
          </a:endParaRPr>
        </a:p>
      </dsp:txBody>
      <dsp:txXfrm>
        <a:off x="0" y="357815"/>
        <a:ext cx="10849935" cy="115942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0" y="477075"/>
          <a:ext cx="10849935" cy="1106440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De los usuarios que respondieron que cambian sus contraseñas como medida de seguridad de sus datos ¿qué tan frecuente lo hacen?</a:t>
          </a:r>
          <a:endParaRPr lang="en-US" sz="2500" b="0" kern="1200" dirty="0">
            <a:solidFill>
              <a:schemeClr val="tx1"/>
            </a:solidFill>
          </a:endParaRPr>
        </a:p>
      </dsp:txBody>
      <dsp:txXfrm>
        <a:off x="0" y="477075"/>
        <a:ext cx="10849935" cy="11064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4156" y="616024"/>
          <a:ext cx="10849935" cy="708872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¿Cuál es la medida para proteger la privacidad de datos más usada? </a:t>
          </a:r>
          <a:endParaRPr lang="en-US" sz="2500" b="0" kern="1200" dirty="0">
            <a:solidFill>
              <a:schemeClr val="tx1"/>
            </a:solidFill>
          </a:endParaRPr>
        </a:p>
      </dsp:txBody>
      <dsp:txXfrm>
        <a:off x="4156" y="616024"/>
        <a:ext cx="10849935" cy="70887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34AA4-29A8-43DB-BF99-BEAEF38F2381}">
      <dsp:nvSpPr>
        <dsp:cNvPr id="0" name=""/>
        <dsp:cNvSpPr/>
      </dsp:nvSpPr>
      <dsp:spPr>
        <a:xfrm>
          <a:off x="0" y="1691"/>
          <a:ext cx="6266011" cy="8040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Diferencias de genero en amenazas cibernética</a:t>
          </a:r>
          <a:r>
            <a:rPr lang="es-MX" sz="500" kern="1200" dirty="0"/>
            <a:t>s</a:t>
          </a:r>
          <a:endParaRPr lang="en-US" sz="500" kern="1200" dirty="0"/>
        </a:p>
      </dsp:txBody>
      <dsp:txXfrm>
        <a:off x="39252" y="40943"/>
        <a:ext cx="6187507" cy="725581"/>
      </dsp:txXfrm>
    </dsp:sp>
    <dsp:sp modelId="{4A4C9153-B1D7-4EC3-8058-62EDC1AE411C}">
      <dsp:nvSpPr>
        <dsp:cNvPr id="0" name=""/>
        <dsp:cNvSpPr/>
      </dsp:nvSpPr>
      <dsp:spPr>
        <a:xfrm>
          <a:off x="0" y="820107"/>
          <a:ext cx="6266011" cy="804085"/>
        </a:xfrm>
        <a:prstGeom prst="roundRect">
          <a:avLst/>
        </a:prstGeom>
        <a:gradFill rotWithShape="0">
          <a:gsLst>
            <a:gs pos="0">
              <a:schemeClr val="accent5">
                <a:hueOff val="320609"/>
                <a:satOff val="-3775"/>
                <a:lumOff val="2510"/>
                <a:alphaOff val="0"/>
                <a:tint val="96000"/>
                <a:lumMod val="104000"/>
              </a:schemeClr>
            </a:gs>
            <a:gs pos="100000">
              <a:schemeClr val="accent5">
                <a:hueOff val="320609"/>
                <a:satOff val="-3775"/>
                <a:lumOff val="251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Área de ciencia tiene más conocimiento “Regular” sobre amenazas cibernéticas que el resto de las </a:t>
          </a:r>
          <a:r>
            <a:rPr lang="es-MX" sz="2000" kern="1200" dirty="0" err="1"/>
            <a:t>áreas</a:t>
          </a:r>
          <a:r>
            <a:rPr lang="es-MX" sz="500" kern="1200" dirty="0" err="1"/>
            <a:t>as</a:t>
          </a:r>
          <a:r>
            <a:rPr lang="es-MX" sz="500" kern="1200" dirty="0"/>
            <a:t> </a:t>
          </a:r>
          <a:endParaRPr lang="en-US" sz="500" kern="1200" dirty="0"/>
        </a:p>
      </dsp:txBody>
      <dsp:txXfrm>
        <a:off x="39252" y="859359"/>
        <a:ext cx="6187507" cy="725581"/>
      </dsp:txXfrm>
    </dsp:sp>
    <dsp:sp modelId="{18FB0EDD-6761-4C48-8884-FB65405B07F5}">
      <dsp:nvSpPr>
        <dsp:cNvPr id="0" name=""/>
        <dsp:cNvSpPr/>
      </dsp:nvSpPr>
      <dsp:spPr>
        <a:xfrm>
          <a:off x="0" y="1638522"/>
          <a:ext cx="6266011" cy="804085"/>
        </a:xfrm>
        <a:prstGeom prst="roundRect">
          <a:avLst/>
        </a:prstGeom>
        <a:gradFill rotWithShape="0">
          <a:gsLst>
            <a:gs pos="0">
              <a:schemeClr val="accent5">
                <a:hueOff val="641219"/>
                <a:satOff val="-7550"/>
                <a:lumOff val="5020"/>
                <a:alphaOff val="0"/>
                <a:tint val="96000"/>
                <a:lumMod val="104000"/>
              </a:schemeClr>
            </a:gs>
            <a:gs pos="100000">
              <a:schemeClr val="accent5">
                <a:hueOff val="641219"/>
                <a:satOff val="-7550"/>
                <a:lumOff val="502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Importancia en ciberseguridad no implica estudiar los temas</a:t>
          </a:r>
          <a:endParaRPr lang="en-US" sz="2000" kern="1200" dirty="0"/>
        </a:p>
      </dsp:txBody>
      <dsp:txXfrm>
        <a:off x="39252" y="1677774"/>
        <a:ext cx="6187507" cy="725581"/>
      </dsp:txXfrm>
    </dsp:sp>
    <dsp:sp modelId="{D4DFAAA3-E514-4D10-8376-A356DC4428DE}">
      <dsp:nvSpPr>
        <dsp:cNvPr id="0" name=""/>
        <dsp:cNvSpPr/>
      </dsp:nvSpPr>
      <dsp:spPr>
        <a:xfrm>
          <a:off x="0" y="2456938"/>
          <a:ext cx="6266011" cy="804085"/>
        </a:xfrm>
        <a:prstGeom prst="roundRect">
          <a:avLst/>
        </a:prstGeom>
        <a:gradFill rotWithShape="0">
          <a:gsLst>
            <a:gs pos="0">
              <a:schemeClr val="accent5">
                <a:hueOff val="961828"/>
                <a:satOff val="-11326"/>
                <a:lumOff val="7529"/>
                <a:alphaOff val="0"/>
                <a:tint val="96000"/>
                <a:lumMod val="104000"/>
              </a:schemeClr>
            </a:gs>
            <a:gs pos="100000">
              <a:schemeClr val="accent5">
                <a:hueOff val="961828"/>
                <a:satOff val="-11326"/>
                <a:lumOff val="7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Considera importante la educación de ciberseguridad mayormente las personas que han sido victima de alguna amenaza</a:t>
          </a:r>
          <a:endParaRPr lang="en-US" sz="2000" kern="1200" dirty="0"/>
        </a:p>
      </dsp:txBody>
      <dsp:txXfrm>
        <a:off x="39252" y="2496190"/>
        <a:ext cx="6187507" cy="725581"/>
      </dsp:txXfrm>
    </dsp:sp>
    <dsp:sp modelId="{8961C2B3-D491-4FB4-91D2-2EE31EB01F4D}">
      <dsp:nvSpPr>
        <dsp:cNvPr id="0" name=""/>
        <dsp:cNvSpPr/>
      </dsp:nvSpPr>
      <dsp:spPr>
        <a:xfrm>
          <a:off x="0" y="3275353"/>
          <a:ext cx="6266011" cy="804085"/>
        </a:xfrm>
        <a:prstGeom prst="roundRect">
          <a:avLst/>
        </a:prstGeom>
        <a:gradFill rotWithShape="0">
          <a:gsLst>
            <a:gs pos="0">
              <a:schemeClr val="accent5">
                <a:hueOff val="1282438"/>
                <a:satOff val="-15101"/>
                <a:lumOff val="10039"/>
                <a:alphaOff val="0"/>
                <a:tint val="96000"/>
                <a:lumMod val="104000"/>
              </a:schemeClr>
            </a:gs>
            <a:gs pos="100000">
              <a:schemeClr val="accent5">
                <a:hueOff val="1282438"/>
                <a:satOff val="-15101"/>
                <a:lumOff val="1003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No hay coherencia entre peligros que se corren al navegar en internet y las medidas que se toman</a:t>
          </a:r>
          <a:endParaRPr lang="en-US" sz="2000" kern="1200" dirty="0"/>
        </a:p>
      </dsp:txBody>
      <dsp:txXfrm>
        <a:off x="39252" y="3314605"/>
        <a:ext cx="6187507" cy="725581"/>
      </dsp:txXfrm>
    </dsp:sp>
    <dsp:sp modelId="{29C21F97-3B1D-474D-B64D-1ACB05DFA04C}">
      <dsp:nvSpPr>
        <dsp:cNvPr id="0" name=""/>
        <dsp:cNvSpPr/>
      </dsp:nvSpPr>
      <dsp:spPr>
        <a:xfrm>
          <a:off x="0" y="4093769"/>
          <a:ext cx="6266011" cy="804085"/>
        </a:xfrm>
        <a:prstGeom prst="round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La medida mas importante es la que tiene un impacto económico</a:t>
          </a:r>
          <a:endParaRPr lang="en-US" sz="2000" kern="1200" dirty="0"/>
        </a:p>
      </dsp:txBody>
      <dsp:txXfrm>
        <a:off x="39252" y="4133021"/>
        <a:ext cx="6187507" cy="725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1169613" y="360"/>
          <a:ext cx="3227953" cy="1936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¿Qué área de estudio usa más plataformas educativas?</a:t>
          </a:r>
          <a:endParaRPr lang="en-US" sz="2500" kern="1200" dirty="0"/>
        </a:p>
      </dsp:txBody>
      <dsp:txXfrm>
        <a:off x="1169613" y="360"/>
        <a:ext cx="3227953" cy="193677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0E0A-713B-4E3F-A007-25388349FCEC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808E3-ABDB-4F64-8FE3-23F7617E3785}">
      <dsp:nvSpPr>
        <dsp:cNvPr id="0" name=""/>
        <dsp:cNvSpPr/>
      </dsp:nvSpPr>
      <dsp:spPr>
        <a:xfrm>
          <a:off x="0" y="0"/>
          <a:ext cx="10353761" cy="10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 </a:t>
          </a:r>
          <a:r>
            <a:rPr lang="en-US" sz="2000" kern="1200" dirty="0" err="1"/>
            <a:t>más</a:t>
          </a:r>
          <a:r>
            <a:rPr lang="en-US" sz="2000" kern="1200" dirty="0"/>
            <a:t> probable </a:t>
          </a:r>
          <a:r>
            <a:rPr lang="en-US" sz="2000" kern="1200" dirty="0" err="1"/>
            <a:t>recibir</a:t>
          </a:r>
          <a:r>
            <a:rPr lang="en-US" sz="2000" kern="1200" dirty="0"/>
            <a:t> una </a:t>
          </a:r>
          <a:r>
            <a:rPr lang="en-US" sz="2000" kern="1200" dirty="0" err="1"/>
            <a:t>amenaza</a:t>
          </a:r>
          <a:r>
            <a:rPr lang="en-US" sz="2000" kern="1200" dirty="0"/>
            <a:t> </a:t>
          </a:r>
          <a:r>
            <a:rPr lang="en-US" sz="2000" kern="1200" dirty="0" err="1"/>
            <a:t>cibernetica</a:t>
          </a:r>
          <a:r>
            <a:rPr lang="en-US" sz="2000" kern="1200" dirty="0"/>
            <a:t> a traves de redes </a:t>
          </a:r>
          <a:r>
            <a:rPr lang="en-US" sz="2000" kern="1200" dirty="0" err="1"/>
            <a:t>sociales</a:t>
          </a:r>
          <a:r>
            <a:rPr lang="en-US" sz="2000" kern="1200" dirty="0"/>
            <a:t> </a:t>
          </a:r>
          <a:r>
            <a:rPr lang="en-US" sz="2000" kern="1200" dirty="0" err="1"/>
            <a:t>debido</a:t>
          </a:r>
          <a:r>
            <a:rPr lang="en-US" sz="2000" kern="1200" dirty="0"/>
            <a:t> al </a:t>
          </a:r>
          <a:r>
            <a:rPr lang="en-US" sz="2000" kern="1200" dirty="0" err="1"/>
            <a:t>tiempo</a:t>
          </a:r>
          <a:r>
            <a:rPr lang="en-US" sz="2000" kern="1200" dirty="0"/>
            <a:t> de </a:t>
          </a:r>
          <a:r>
            <a:rPr lang="en-US" sz="2000" kern="1200" dirty="0" err="1"/>
            <a:t>exposición</a:t>
          </a:r>
          <a:endParaRPr lang="en-US" sz="2000" kern="1200" dirty="0"/>
        </a:p>
      </dsp:txBody>
      <dsp:txXfrm>
        <a:off x="0" y="0"/>
        <a:ext cx="10353761" cy="1014687"/>
      </dsp:txXfrm>
    </dsp:sp>
    <dsp:sp modelId="{2B318349-E18B-469B-BED4-F3CE417B35BF}">
      <dsp:nvSpPr>
        <dsp:cNvPr id="0" name=""/>
        <dsp:cNvSpPr/>
      </dsp:nvSpPr>
      <dsp:spPr>
        <a:xfrm>
          <a:off x="0" y="1014687"/>
          <a:ext cx="103537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9713-351C-4C27-9B3A-582C3A8234D5}">
      <dsp:nvSpPr>
        <dsp:cNvPr id="0" name=""/>
        <dsp:cNvSpPr/>
      </dsp:nvSpPr>
      <dsp:spPr>
        <a:xfrm>
          <a:off x="0" y="1014687"/>
          <a:ext cx="10353761" cy="10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Las</a:t>
          </a:r>
          <a:r>
            <a:rPr lang="en-US" sz="2000" kern="1200" baseline="0" dirty="0"/>
            <a:t> personas que </a:t>
          </a:r>
          <a:r>
            <a:rPr lang="en-US" sz="2000" kern="1200" baseline="0" dirty="0" err="1"/>
            <a:t>han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usado</a:t>
          </a:r>
          <a:r>
            <a:rPr lang="en-US" sz="2000" kern="1200" baseline="0" dirty="0"/>
            <a:t> twitter son las </a:t>
          </a:r>
          <a:r>
            <a:rPr lang="en-US" sz="2000" kern="1200" baseline="0" dirty="0" err="1"/>
            <a:t>más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propensas</a:t>
          </a:r>
          <a:r>
            <a:rPr lang="en-US" sz="2000" kern="1200" baseline="0" dirty="0"/>
            <a:t> a </a:t>
          </a:r>
          <a:r>
            <a:rPr lang="en-US" sz="2000" kern="1200" baseline="0" dirty="0" err="1"/>
            <a:t>recibir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alguna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amenaza</a:t>
          </a:r>
          <a:endParaRPr lang="en-US" sz="2000" kern="1200" dirty="0"/>
        </a:p>
      </dsp:txBody>
      <dsp:txXfrm>
        <a:off x="0" y="1014687"/>
        <a:ext cx="10353761" cy="1014687"/>
      </dsp:txXfrm>
    </dsp:sp>
    <dsp:sp modelId="{9E607528-7974-4BB1-B202-E74BB7EC0FE8}">
      <dsp:nvSpPr>
        <dsp:cNvPr id="0" name=""/>
        <dsp:cNvSpPr/>
      </dsp:nvSpPr>
      <dsp:spPr>
        <a:xfrm>
          <a:off x="0" y="2029375"/>
          <a:ext cx="103537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9A5C4-187F-4A49-A0CB-C747D18E7190}">
      <dsp:nvSpPr>
        <dsp:cNvPr id="0" name=""/>
        <dsp:cNvSpPr/>
      </dsp:nvSpPr>
      <dsp:spPr>
        <a:xfrm>
          <a:off x="0" y="2029375"/>
          <a:ext cx="10353761" cy="10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Orden</a:t>
          </a:r>
          <a:r>
            <a:rPr lang="en-US" sz="2000" kern="1200" baseline="0" dirty="0"/>
            <a:t> de </a:t>
          </a:r>
          <a:r>
            <a:rPr lang="en-US" sz="2000" kern="1200" baseline="0" dirty="0" err="1"/>
            <a:t>amenaza</a:t>
          </a:r>
          <a:r>
            <a:rPr lang="en-US" sz="2000" kern="1200" baseline="0" dirty="0"/>
            <a:t> de </a:t>
          </a:r>
          <a:r>
            <a:rPr lang="en-US" sz="2000" kern="1200" baseline="0" dirty="0" err="1"/>
            <a:t>acuerdo</a:t>
          </a:r>
          <a:r>
            <a:rPr lang="en-US" sz="2000" kern="1200" baseline="0" dirty="0"/>
            <a:t> al </a:t>
          </a:r>
          <a:r>
            <a:rPr lang="en-US" sz="2000" kern="1200" baseline="0" dirty="0" err="1"/>
            <a:t>uso</a:t>
          </a:r>
          <a:r>
            <a:rPr lang="en-US" sz="2000" kern="1200" baseline="0" dirty="0"/>
            <a:t> de red social: Twitter, Facebook, Instagram-</a:t>
          </a:r>
          <a:r>
            <a:rPr lang="en-US" sz="2000" kern="1200" baseline="0" dirty="0" err="1"/>
            <a:t>TikTok</a:t>
          </a:r>
          <a:r>
            <a:rPr lang="en-US" sz="1900" kern="1200" baseline="0" dirty="0"/>
            <a:t> </a:t>
          </a:r>
        </a:p>
      </dsp:txBody>
      <dsp:txXfrm>
        <a:off x="0" y="2029375"/>
        <a:ext cx="10353761" cy="1014687"/>
      </dsp:txXfrm>
    </dsp:sp>
    <dsp:sp modelId="{257913A9-B84F-44D4-867A-7E9CE8393462}">
      <dsp:nvSpPr>
        <dsp:cNvPr id="0" name=""/>
        <dsp:cNvSpPr/>
      </dsp:nvSpPr>
      <dsp:spPr>
        <a:xfrm>
          <a:off x="0" y="3044063"/>
          <a:ext cx="103537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81457-EF40-4DFE-AFCE-B2126E8F3B2B}">
      <dsp:nvSpPr>
        <dsp:cNvPr id="0" name=""/>
        <dsp:cNvSpPr/>
      </dsp:nvSpPr>
      <dsp:spPr>
        <a:xfrm>
          <a:off x="0" y="3044063"/>
          <a:ext cx="10353761" cy="10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0" y="3044063"/>
        <a:ext cx="10353761" cy="101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0" y="720"/>
          <a:ext cx="3227953" cy="1936771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De acuerdo a la licenciatura, ¿cuántos estudiantes usan una plataforma de videojuegos? </a:t>
          </a:r>
          <a:endParaRPr lang="en-US" sz="2500" kern="1200" dirty="0"/>
        </a:p>
      </dsp:txBody>
      <dsp:txXfrm>
        <a:off x="0" y="720"/>
        <a:ext cx="3227953" cy="1936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0" y="230244"/>
          <a:ext cx="3095350" cy="148039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¿Cuánto es el rango de tiempo más usual  que pasan en </a:t>
          </a:r>
          <a:r>
            <a:rPr lang="es-ES" sz="2000" b="0" i="0" kern="1200" dirty="0" err="1"/>
            <a:t>streaming</a:t>
          </a:r>
          <a:r>
            <a:rPr lang="es-ES" sz="2000" b="0" i="0" kern="1200" dirty="0"/>
            <a:t>?</a:t>
          </a:r>
          <a:endParaRPr lang="en-US" sz="2000" b="0" kern="1200" dirty="0"/>
        </a:p>
      </dsp:txBody>
      <dsp:txXfrm>
        <a:off x="0" y="230244"/>
        <a:ext cx="3095350" cy="1480397"/>
      </dsp:txXfrm>
    </dsp:sp>
    <dsp:sp modelId="{047742E4-5EFC-4BDB-9FD5-897D7E2E97BF}">
      <dsp:nvSpPr>
        <dsp:cNvPr id="0" name=""/>
        <dsp:cNvSpPr/>
      </dsp:nvSpPr>
      <dsp:spPr>
        <a:xfrm>
          <a:off x="0" y="2098173"/>
          <a:ext cx="3106664" cy="1536510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¿Cuánto es el rango de tiempo más usual en redes sociales?</a:t>
          </a:r>
          <a:endParaRPr lang="en-US" sz="2000" kern="1200" dirty="0"/>
        </a:p>
      </dsp:txBody>
      <dsp:txXfrm>
        <a:off x="0" y="2098173"/>
        <a:ext cx="3106664" cy="15365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B4A0-493E-4D94-A603-7DD67290C9DC}">
      <dsp:nvSpPr>
        <dsp:cNvPr id="0" name=""/>
        <dsp:cNvSpPr/>
      </dsp:nvSpPr>
      <dsp:spPr>
        <a:xfrm>
          <a:off x="0" y="720"/>
          <a:ext cx="3227953" cy="1936771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De acuerdo a la carrera, ¿cuál es el mayor beneficio de usar las redes sociales en sus estudios?</a:t>
          </a:r>
          <a:endParaRPr lang="en-US" sz="2500" kern="1200" dirty="0"/>
        </a:p>
      </dsp:txBody>
      <dsp:txXfrm>
        <a:off x="0" y="720"/>
        <a:ext cx="3227953" cy="19367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0DA4-5287-41E1-A730-E1C9F11E6547}">
      <dsp:nvSpPr>
        <dsp:cNvPr id="0" name=""/>
        <dsp:cNvSpPr/>
      </dsp:nvSpPr>
      <dsp:spPr>
        <a:xfrm>
          <a:off x="0" y="450168"/>
          <a:ext cx="10818055" cy="651109"/>
        </a:xfrm>
        <a:prstGeom prst="round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/>
            <a:t>De acuerdo al género, ¿cuál es la mayor amenaza al conectarse a internet? </a:t>
          </a:r>
          <a:endParaRPr lang="en-US" sz="2000" b="1" kern="1200" dirty="0"/>
        </a:p>
      </dsp:txBody>
      <dsp:txXfrm>
        <a:off x="31785" y="481953"/>
        <a:ext cx="10754485" cy="5875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0DA4-5287-41E1-A730-E1C9F11E6547}">
      <dsp:nvSpPr>
        <dsp:cNvPr id="0" name=""/>
        <dsp:cNvSpPr/>
      </dsp:nvSpPr>
      <dsp:spPr>
        <a:xfrm>
          <a:off x="0" y="410781"/>
          <a:ext cx="10818055" cy="7298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/>
            <a:t>¿Quién agrega a más personas desconocidas en redes sociales de acuerdo al género? </a:t>
          </a:r>
          <a:endParaRPr lang="en-US" sz="2000" b="1" kern="1200" dirty="0"/>
        </a:p>
      </dsp:txBody>
      <dsp:txXfrm>
        <a:off x="35630" y="446411"/>
        <a:ext cx="10746795" cy="6586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0DA4-5287-41E1-A730-E1C9F11E6547}">
      <dsp:nvSpPr>
        <dsp:cNvPr id="0" name=""/>
        <dsp:cNvSpPr/>
      </dsp:nvSpPr>
      <dsp:spPr>
        <a:xfrm>
          <a:off x="0" y="450168"/>
          <a:ext cx="10818055" cy="651109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¿</a:t>
          </a:r>
          <a:r>
            <a:rPr lang="en-US" sz="2000" b="1" kern="1200" dirty="0" err="1"/>
            <a:t>Quién</a:t>
          </a:r>
          <a:r>
            <a:rPr lang="en-US" sz="2000" b="1" kern="1200" dirty="0"/>
            <a:t> ha</a:t>
          </a:r>
          <a:r>
            <a:rPr lang="en-US" sz="2000" b="1" kern="1200" baseline="0" dirty="0"/>
            <a:t> </a:t>
          </a:r>
          <a:r>
            <a:rPr lang="en-US" sz="2000" b="1" kern="1200" baseline="0" dirty="0" err="1"/>
            <a:t>recibido</a:t>
          </a:r>
          <a:r>
            <a:rPr lang="en-US" sz="2000" b="1" kern="1200" baseline="0" dirty="0"/>
            <a:t> un </a:t>
          </a:r>
          <a:r>
            <a:rPr lang="en-US" sz="2000" b="1" kern="1200" baseline="0" dirty="0" err="1"/>
            <a:t>mensaje</a:t>
          </a:r>
          <a:r>
            <a:rPr lang="en-US" sz="2000" b="1" kern="1200" baseline="0" dirty="0"/>
            <a:t> </a:t>
          </a:r>
          <a:r>
            <a:rPr lang="en-US" sz="2000" b="1" kern="1200" baseline="0" dirty="0" err="1"/>
            <a:t>directo</a:t>
          </a:r>
          <a:r>
            <a:rPr lang="en-US" sz="2000" b="1" kern="1200" baseline="0" dirty="0"/>
            <a:t> </a:t>
          </a:r>
          <a:r>
            <a:rPr lang="en-US" sz="2000" b="1" kern="1200" baseline="0" dirty="0" err="1"/>
            <a:t>sospechoso</a:t>
          </a:r>
          <a:r>
            <a:rPr lang="en-US" sz="2000" b="1" kern="1200" baseline="0" dirty="0"/>
            <a:t> por redes </a:t>
          </a:r>
          <a:r>
            <a:rPr lang="en-US" sz="2000" b="1" kern="1200" baseline="0" dirty="0" err="1"/>
            <a:t>sociales</a:t>
          </a:r>
          <a:r>
            <a:rPr lang="en-US" sz="2000" b="1" kern="1200" baseline="0" dirty="0"/>
            <a:t>?</a:t>
          </a:r>
          <a:endParaRPr lang="en-US" sz="2000" b="1" kern="1200" dirty="0"/>
        </a:p>
      </dsp:txBody>
      <dsp:txXfrm>
        <a:off x="31785" y="481953"/>
        <a:ext cx="10754485" cy="5875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0DA4-5287-41E1-A730-E1C9F11E6547}">
      <dsp:nvSpPr>
        <dsp:cNvPr id="0" name=""/>
        <dsp:cNvSpPr/>
      </dsp:nvSpPr>
      <dsp:spPr>
        <a:xfrm>
          <a:off x="0" y="450168"/>
          <a:ext cx="10818055" cy="651109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¿</a:t>
          </a:r>
          <a:r>
            <a:rPr lang="en-US" sz="2000" b="1" kern="1200" dirty="0" err="1"/>
            <a:t>Alguna</a:t>
          </a:r>
          <a:r>
            <a:rPr lang="en-US" sz="2000" b="1" kern="1200" baseline="0" dirty="0"/>
            <a:t> </a:t>
          </a:r>
          <a:r>
            <a:rPr lang="en-US" sz="2000" b="1" kern="1200" baseline="0" dirty="0" err="1"/>
            <a:t>vez</a:t>
          </a:r>
          <a:r>
            <a:rPr lang="en-US" sz="2000" b="1" kern="1200" baseline="0" dirty="0"/>
            <a:t> </a:t>
          </a:r>
          <a:r>
            <a:rPr lang="en-US" sz="2000" b="1" kern="1200" baseline="0" dirty="0" err="1"/>
            <a:t>haz</a:t>
          </a:r>
          <a:r>
            <a:rPr lang="en-US" sz="2000" b="1" kern="1200" baseline="0" dirty="0"/>
            <a:t> </a:t>
          </a:r>
          <a:r>
            <a:rPr lang="en-US" sz="2000" b="1" kern="1200" baseline="0" dirty="0" err="1"/>
            <a:t>sido</a:t>
          </a:r>
          <a:r>
            <a:rPr lang="en-US" sz="2000" b="1" kern="1200" baseline="0" dirty="0"/>
            <a:t> </a:t>
          </a:r>
          <a:r>
            <a:rPr lang="en-US" sz="2000" b="1" kern="1200" baseline="0" dirty="0" err="1"/>
            <a:t>victima</a:t>
          </a:r>
          <a:r>
            <a:rPr lang="en-US" sz="2000" b="1" kern="1200" baseline="0" dirty="0"/>
            <a:t> de una </a:t>
          </a:r>
          <a:r>
            <a:rPr lang="en-US" sz="2000" b="1" kern="1200" baseline="0" dirty="0" err="1"/>
            <a:t>amenaza</a:t>
          </a:r>
          <a:r>
            <a:rPr lang="en-US" sz="2000" b="1" kern="1200" baseline="0" dirty="0"/>
            <a:t> </a:t>
          </a:r>
          <a:r>
            <a:rPr lang="en-US" sz="2000" b="1" kern="1200" baseline="0" dirty="0" err="1"/>
            <a:t>cibernetica</a:t>
          </a:r>
          <a:r>
            <a:rPr lang="en-US" sz="2000" b="1" kern="1200" baseline="0" dirty="0"/>
            <a:t>?</a:t>
          </a:r>
          <a:endParaRPr lang="en-US" sz="2000" b="1" kern="1200" dirty="0"/>
        </a:p>
      </dsp:txBody>
      <dsp:txXfrm>
        <a:off x="31785" y="481953"/>
        <a:ext cx="10754485" cy="58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8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16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990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3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18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0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2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8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6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14/relationships/chartEx" Target="../charts/chartEx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chart" Target="../charts/chart7.xml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chart" Target="../charts/char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14/relationships/chartEx" Target="../charts/chartEx2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E41D9-34B9-4B78-8D49-CB6BBEA34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es-MX" b="1"/>
              <a:t>Ciberseguridad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8" name="Graphic 7" descr="Bloquear">
            <a:extLst>
              <a:ext uri="{FF2B5EF4-FFF2-40B4-BE49-F238E27FC236}">
                <a16:creationId xmlns:a16="http://schemas.microsoft.com/office/drawing/2014/main" id="{BE0BA68F-A55A-423E-A190-AF1563662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DB9F56D-5DBB-434B-B535-DB99D4CDEA03}"/>
              </a:ext>
            </a:extLst>
          </p:cNvPr>
          <p:cNvSpPr txBox="1">
            <a:spLocks/>
          </p:cNvSpPr>
          <p:nvPr/>
        </p:nvSpPr>
        <p:spPr bwMode="gray">
          <a:xfrm>
            <a:off x="1154955" y="5041743"/>
            <a:ext cx="8825658" cy="8952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MX" sz="8000" b="1" dirty="0"/>
          </a:p>
        </p:txBody>
      </p:sp>
    </p:spTree>
    <p:extLst>
      <p:ext uri="{BB962C8B-B14F-4D97-AF65-F5344CB8AC3E}">
        <p14:creationId xmlns:p14="http://schemas.microsoft.com/office/powerpoint/2010/main" val="33134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7" y="738707"/>
            <a:ext cx="10353761" cy="1633340"/>
          </a:xfrm>
        </p:spPr>
        <p:txBody>
          <a:bodyPr>
            <a:normAutofit/>
          </a:bodyPr>
          <a:lstStyle/>
          <a:p>
            <a:r>
              <a:rPr lang="es-MX" sz="4800" b="1" dirty="0"/>
              <a:t>Rama de licenciatura</a:t>
            </a:r>
            <a:br>
              <a:rPr lang="es-MX" sz="4800" b="1" dirty="0"/>
            </a:br>
            <a:endParaRPr lang="es-MX" sz="48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7" name="Gráfico 21">
            <a:extLst>
              <a:ext uri="{FF2B5EF4-FFF2-40B4-BE49-F238E27FC236}">
                <a16:creationId xmlns:a16="http://schemas.microsoft.com/office/drawing/2014/main" id="{97681FE1-83C3-4BEB-91C5-E04F6CD4F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514295"/>
              </p:ext>
            </p:extLst>
          </p:nvPr>
        </p:nvGraphicFramePr>
        <p:xfrm>
          <a:off x="523104" y="1908133"/>
          <a:ext cx="11145788" cy="3394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17">
            <a:extLst>
              <a:ext uri="{FF2B5EF4-FFF2-40B4-BE49-F238E27FC236}">
                <a16:creationId xmlns:a16="http://schemas.microsoft.com/office/drawing/2014/main" id="{D3EFBBDE-B7CA-164A-A571-B94D2D972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399626"/>
              </p:ext>
            </p:extLst>
          </p:nvPr>
        </p:nvGraphicFramePr>
        <p:xfrm>
          <a:off x="523104" y="2161139"/>
          <a:ext cx="11359402" cy="3394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02171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72" y="792162"/>
            <a:ext cx="3413156" cy="5273675"/>
          </a:xfrm>
        </p:spPr>
        <p:txBody>
          <a:bodyPr>
            <a:normAutofit/>
          </a:bodyPr>
          <a:lstStyle/>
          <a:p>
            <a:r>
              <a:rPr lang="es-MX" b="1" dirty="0"/>
              <a:t>Edad de los entrevistados</a:t>
            </a:r>
            <a:br>
              <a:rPr lang="es-MX" b="1" dirty="0"/>
            </a:br>
            <a:endParaRPr lang="es-MX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20" name="Gráfico 6">
                <a:extLst>
                  <a:ext uri="{FF2B5EF4-FFF2-40B4-BE49-F238E27FC236}">
                    <a16:creationId xmlns:a16="http://schemas.microsoft.com/office/drawing/2014/main" id="{D5038117-3087-4F2C-BCAC-BA0991C3AF3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3135496"/>
                  </p:ext>
                </p:extLst>
              </p:nvPr>
            </p:nvGraphicFramePr>
            <p:xfrm>
              <a:off x="4958257" y="974726"/>
              <a:ext cx="6309300" cy="47184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0" name="Gráfico 6">
                <a:extLst>
                  <a:ext uri="{FF2B5EF4-FFF2-40B4-BE49-F238E27FC236}">
                    <a16:creationId xmlns:a16="http://schemas.microsoft.com/office/drawing/2014/main" id="{D5038117-3087-4F2C-BCAC-BA0991C3AF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8257" y="974726"/>
                <a:ext cx="6309300" cy="47184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46304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>
                <a:solidFill>
                  <a:schemeClr val="tx1"/>
                </a:solidFill>
              </a:rPr>
              <a:t>Usos y amenazas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5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USOS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274516"/>
              </p:ext>
            </p:extLst>
          </p:nvPr>
        </p:nvGraphicFramePr>
        <p:xfrm>
          <a:off x="-245166" y="2460254"/>
          <a:ext cx="6009862" cy="193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hart 8" title="Chart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339037"/>
              </p:ext>
            </p:extLst>
          </p:nvPr>
        </p:nvGraphicFramePr>
        <p:xfrm>
          <a:off x="4943061" y="1271691"/>
          <a:ext cx="6356073" cy="4314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71343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5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USOS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861207"/>
              </p:ext>
            </p:extLst>
          </p:nvPr>
        </p:nvGraphicFramePr>
        <p:xfrm>
          <a:off x="7123043" y="2458550"/>
          <a:ext cx="6009862" cy="193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hart 3" title="Chart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76836"/>
              </p:ext>
            </p:extLst>
          </p:nvPr>
        </p:nvGraphicFramePr>
        <p:xfrm>
          <a:off x="357809" y="1344577"/>
          <a:ext cx="7195930" cy="436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3888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5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USOS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185371"/>
              </p:ext>
            </p:extLst>
          </p:nvPr>
        </p:nvGraphicFramePr>
        <p:xfrm>
          <a:off x="787551" y="2460254"/>
          <a:ext cx="6009862" cy="193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hart 9" title="Chart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50872"/>
              </p:ext>
            </p:extLst>
          </p:nvPr>
        </p:nvGraphicFramePr>
        <p:xfrm>
          <a:off x="4869221" y="1396312"/>
          <a:ext cx="6535228" cy="4065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0849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 title="Chart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784336"/>
              </p:ext>
            </p:extLst>
          </p:nvPr>
        </p:nvGraphicFramePr>
        <p:xfrm>
          <a:off x="4736245" y="1689134"/>
          <a:ext cx="6408833" cy="4118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5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USOS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823495"/>
              </p:ext>
            </p:extLst>
          </p:nvPr>
        </p:nvGraphicFramePr>
        <p:xfrm>
          <a:off x="853812" y="1689134"/>
          <a:ext cx="4129006" cy="543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Chart 6" title="Chart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641318"/>
              </p:ext>
            </p:extLst>
          </p:nvPr>
        </p:nvGraphicFramePr>
        <p:xfrm>
          <a:off x="4736245" y="2129522"/>
          <a:ext cx="6408832" cy="4118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81337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5" grpId="0">
        <p:bldAsOne/>
      </p:bldGraphic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5" y="265044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USOS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578340"/>
              </p:ext>
            </p:extLst>
          </p:nvPr>
        </p:nvGraphicFramePr>
        <p:xfrm>
          <a:off x="8089499" y="2460254"/>
          <a:ext cx="6009862" cy="193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hart 16">
            <a:extLst>
              <a:ext uri="{FF2B5EF4-FFF2-40B4-BE49-F238E27FC236}">
                <a16:creationId xmlns:a16="http://schemas.microsoft.com/office/drawing/2014/main" id="{65448F3B-318A-954E-AE38-615B9422A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2396"/>
              </p:ext>
            </p:extLst>
          </p:nvPr>
        </p:nvGraphicFramePr>
        <p:xfrm>
          <a:off x="781122" y="1467705"/>
          <a:ext cx="7026447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96606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04" y="116158"/>
            <a:ext cx="10353762" cy="970450"/>
          </a:xfrm>
        </p:spPr>
        <p:txBody>
          <a:bodyPr>
            <a:normAutofit/>
          </a:bodyPr>
          <a:lstStyle/>
          <a:p>
            <a:r>
              <a:rPr lang="es-MX" b="1"/>
              <a:t>AMENAZAS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FD033E91-F24C-44DB-8B6D-4EAA6C76E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609121"/>
              </p:ext>
            </p:extLst>
          </p:nvPr>
        </p:nvGraphicFramePr>
        <p:xfrm>
          <a:off x="878057" y="601383"/>
          <a:ext cx="10818055" cy="142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7E11BDB-F515-4EBC-A8F6-33D427B3B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368248"/>
              </p:ext>
            </p:extLst>
          </p:nvPr>
        </p:nvGraphicFramePr>
        <p:xfrm>
          <a:off x="2024039" y="1891902"/>
          <a:ext cx="8143921" cy="4705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2197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04" y="116158"/>
            <a:ext cx="10353762" cy="970450"/>
          </a:xfrm>
        </p:spPr>
        <p:txBody>
          <a:bodyPr>
            <a:normAutofit/>
          </a:bodyPr>
          <a:lstStyle/>
          <a:p>
            <a:r>
              <a:rPr lang="es-MX" b="1" dirty="0"/>
              <a:t>AMENAZAS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FD033E91-F24C-44DB-8B6D-4EAA6C76E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608935"/>
              </p:ext>
            </p:extLst>
          </p:nvPr>
        </p:nvGraphicFramePr>
        <p:xfrm>
          <a:off x="878057" y="601383"/>
          <a:ext cx="10818055" cy="142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9290B362-C842-423E-87B1-871E5489F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26226"/>
              </p:ext>
            </p:extLst>
          </p:nvPr>
        </p:nvGraphicFramePr>
        <p:xfrm>
          <a:off x="2768988" y="2079685"/>
          <a:ext cx="7036191" cy="4176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6126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OBJETIVO</a:t>
            </a:r>
          </a:p>
        </p:txBody>
      </p:sp>
      <p:pic>
        <p:nvPicPr>
          <p:cNvPr id="26" name="Graphic 25" descr="Diana">
            <a:extLst>
              <a:ext uri="{FF2B5EF4-FFF2-40B4-BE49-F238E27FC236}">
                <a16:creationId xmlns:a16="http://schemas.microsoft.com/office/drawing/2014/main" id="{B99CD183-7E1C-43D2-808F-A24CA2C6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04" y="116158"/>
            <a:ext cx="10353762" cy="970450"/>
          </a:xfrm>
        </p:spPr>
        <p:txBody>
          <a:bodyPr>
            <a:normAutofit/>
          </a:bodyPr>
          <a:lstStyle/>
          <a:p>
            <a:r>
              <a:rPr lang="es-MX" b="1" dirty="0"/>
              <a:t>AMENAZAS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FD033E91-F24C-44DB-8B6D-4EAA6C76ED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8055" y="601281"/>
          <a:ext cx="10818055" cy="142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D5B4EB7-3448-4C5F-B206-9CFF7B809778}"/>
              </a:ext>
            </a:extLst>
          </p:cNvPr>
          <p:cNvGraphicFramePr>
            <a:graphicFrameLocks/>
          </p:cNvGraphicFramePr>
          <p:nvPr/>
        </p:nvGraphicFramePr>
        <p:xfrm>
          <a:off x="2572881" y="1898675"/>
          <a:ext cx="7428405" cy="437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24AF995F-DB84-4FF9-91CB-29C20B0F8768}"/>
              </a:ext>
            </a:extLst>
          </p:cNvPr>
          <p:cNvGraphicFramePr>
            <a:graphicFrameLocks/>
          </p:cNvGraphicFramePr>
          <p:nvPr/>
        </p:nvGraphicFramePr>
        <p:xfrm>
          <a:off x="2287505" y="1793223"/>
          <a:ext cx="7849771" cy="4582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371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0" grpId="0">
        <p:bldAsOne/>
      </p:bldGraphic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04" y="116158"/>
            <a:ext cx="10353762" cy="970450"/>
          </a:xfrm>
        </p:spPr>
        <p:txBody>
          <a:bodyPr>
            <a:normAutofit/>
          </a:bodyPr>
          <a:lstStyle/>
          <a:p>
            <a:r>
              <a:rPr lang="es-MX" b="1" dirty="0"/>
              <a:t>AMENAZAS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FD033E91-F24C-44DB-8B6D-4EAA6C76E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664775"/>
              </p:ext>
            </p:extLst>
          </p:nvPr>
        </p:nvGraphicFramePr>
        <p:xfrm>
          <a:off x="924443" y="858129"/>
          <a:ext cx="10818055" cy="142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2DDF445-B775-4B8A-9071-4690AB036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146922"/>
              </p:ext>
            </p:extLst>
          </p:nvPr>
        </p:nvGraphicFramePr>
        <p:xfrm>
          <a:off x="2472626" y="2091827"/>
          <a:ext cx="7246748" cy="42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543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04" y="-122993"/>
            <a:ext cx="10353762" cy="970450"/>
          </a:xfrm>
        </p:spPr>
        <p:txBody>
          <a:bodyPr>
            <a:normAutofit/>
          </a:bodyPr>
          <a:lstStyle/>
          <a:p>
            <a:r>
              <a:rPr lang="es-MX" b="1"/>
              <a:t>AMENAZAS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FD033E91-F24C-44DB-8B6D-4EAA6C76E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82435"/>
              </p:ext>
            </p:extLst>
          </p:nvPr>
        </p:nvGraphicFramePr>
        <p:xfrm>
          <a:off x="878057" y="644059"/>
          <a:ext cx="10818055" cy="142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94B2FF7-B040-4B81-92AA-00E5A09D0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663153"/>
              </p:ext>
            </p:extLst>
          </p:nvPr>
        </p:nvGraphicFramePr>
        <p:xfrm>
          <a:off x="2570870" y="2071466"/>
          <a:ext cx="7050259" cy="4156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2098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Percepción entre amenazas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5" y="139113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PERCEPCIÓN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13205"/>
              </p:ext>
            </p:extLst>
          </p:nvPr>
        </p:nvGraphicFramePr>
        <p:xfrm>
          <a:off x="-349348" y="2353248"/>
          <a:ext cx="6009862" cy="215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9ADD363B-5F6C-409C-8848-BDD6B58B2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034955"/>
              </p:ext>
            </p:extLst>
          </p:nvPr>
        </p:nvGraphicFramePr>
        <p:xfrm>
          <a:off x="4473526" y="1631878"/>
          <a:ext cx="7441809" cy="4116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7871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5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PERCEPCIÓN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469505"/>
              </p:ext>
            </p:extLst>
          </p:nvPr>
        </p:nvGraphicFramePr>
        <p:xfrm>
          <a:off x="7142922" y="2094090"/>
          <a:ext cx="5049078" cy="266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BF4D193-C393-48ED-B971-397A0714C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149940"/>
              </p:ext>
            </p:extLst>
          </p:nvPr>
        </p:nvGraphicFramePr>
        <p:xfrm>
          <a:off x="587815" y="1480625"/>
          <a:ext cx="6555107" cy="476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93676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5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PERCEPCIÓN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922590"/>
              </p:ext>
            </p:extLst>
          </p:nvPr>
        </p:nvGraphicFramePr>
        <p:xfrm>
          <a:off x="278296" y="2094090"/>
          <a:ext cx="5049078" cy="266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Gráfico 3">
                <a:extLst>
                  <a:ext uri="{FF2B5EF4-FFF2-40B4-BE49-F238E27FC236}">
                    <a16:creationId xmlns:a16="http://schemas.microsoft.com/office/drawing/2014/main" id="{D62359B1-2074-40FF-9863-77C8D972B7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3709937"/>
                  </p:ext>
                </p:extLst>
              </p:nvPr>
            </p:nvGraphicFramePr>
            <p:xfrm>
              <a:off x="4879144" y="1733844"/>
              <a:ext cx="6726702" cy="387916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4" name="Gráfico 3">
                <a:extLst>
                  <a:ext uri="{FF2B5EF4-FFF2-40B4-BE49-F238E27FC236}">
                    <a16:creationId xmlns:a16="http://schemas.microsoft.com/office/drawing/2014/main" id="{D62359B1-2074-40FF-9863-77C8D972B7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9144" y="1733844"/>
                <a:ext cx="6726702" cy="38791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5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5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PERCEPCIÓN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113694"/>
              </p:ext>
            </p:extLst>
          </p:nvPr>
        </p:nvGraphicFramePr>
        <p:xfrm>
          <a:off x="7487479" y="2094090"/>
          <a:ext cx="5049078" cy="266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0B9F5EB-53FB-4898-8F18-D4708DE69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114197"/>
              </p:ext>
            </p:extLst>
          </p:nvPr>
        </p:nvGraphicFramePr>
        <p:xfrm>
          <a:off x="587815" y="1390000"/>
          <a:ext cx="6909505" cy="4522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6353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Medidas de prevención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MEDIDAS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841559"/>
              </p:ext>
            </p:extLst>
          </p:nvPr>
        </p:nvGraphicFramePr>
        <p:xfrm>
          <a:off x="666876" y="1013913"/>
          <a:ext cx="10858248" cy="159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hart 10" title="Chart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511817"/>
              </p:ext>
            </p:extLst>
          </p:nvPr>
        </p:nvGraphicFramePr>
        <p:xfrm>
          <a:off x="2953164" y="2610678"/>
          <a:ext cx="6285672" cy="3944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89225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AB196B-C098-478E-916E-C40C364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/>
              <a:t>Objetivo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EE832-3F59-4429-AC98-7B6574C1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7765" y="963507"/>
            <a:ext cx="5959791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objetivo principal de este estudio es conocer las principales medidas de seguridad que toman los usuarios para proteger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información, con un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enfoque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redes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sociales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de esta manera, lograr una concientización para aquellos que no toman en cuenta los riesgos a los que están expuestos y desconocen las amenazas que representan. </a:t>
            </a:r>
          </a:p>
        </p:txBody>
      </p:sp>
    </p:spTree>
    <p:extLst>
      <p:ext uri="{BB962C8B-B14F-4D97-AF65-F5344CB8AC3E}">
        <p14:creationId xmlns:p14="http://schemas.microsoft.com/office/powerpoint/2010/main" val="41221986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MEDIDAS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438294"/>
              </p:ext>
            </p:extLst>
          </p:nvPr>
        </p:nvGraphicFramePr>
        <p:xfrm>
          <a:off x="666876" y="980993"/>
          <a:ext cx="10858248" cy="187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hart 12" title="Chart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303909"/>
              </p:ext>
            </p:extLst>
          </p:nvPr>
        </p:nvGraphicFramePr>
        <p:xfrm>
          <a:off x="2169215" y="2670524"/>
          <a:ext cx="7853570" cy="372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17621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MEDIDAS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718290"/>
              </p:ext>
            </p:extLst>
          </p:nvPr>
        </p:nvGraphicFramePr>
        <p:xfrm>
          <a:off x="666875" y="776773"/>
          <a:ext cx="10858248" cy="206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hart 13" title="Chart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263311"/>
              </p:ext>
            </p:extLst>
          </p:nvPr>
        </p:nvGraphicFramePr>
        <p:xfrm>
          <a:off x="2562223" y="2676939"/>
          <a:ext cx="7067551" cy="3723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52548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4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8296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MEDIDAS</a:t>
            </a:r>
          </a:p>
        </p:txBody>
      </p:sp>
      <p:graphicFrame>
        <p:nvGraphicFramePr>
          <p:cNvPr id="15" name="Marcador de contenido 4">
            <a:extLst>
              <a:ext uri="{FF2B5EF4-FFF2-40B4-BE49-F238E27FC236}">
                <a16:creationId xmlns:a16="http://schemas.microsoft.com/office/drawing/2014/main" id="{E748CE04-C48F-45AF-8038-4EB51F70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751396"/>
              </p:ext>
            </p:extLst>
          </p:nvPr>
        </p:nvGraphicFramePr>
        <p:xfrm>
          <a:off x="666876" y="583006"/>
          <a:ext cx="10858248" cy="206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hart 14" title="Chart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557098"/>
              </p:ext>
            </p:extLst>
          </p:nvPr>
        </p:nvGraphicFramePr>
        <p:xfrm>
          <a:off x="666876" y="2160104"/>
          <a:ext cx="10858248" cy="4370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1254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CONSLUSIONES</a:t>
            </a:r>
          </a:p>
        </p:txBody>
      </p:sp>
      <p:pic>
        <p:nvPicPr>
          <p:cNvPr id="26" name="Graphic 25" descr="Enrutador inalámbrico con relleno sólido">
            <a:extLst>
              <a:ext uri="{FF2B5EF4-FFF2-40B4-BE49-F238E27FC236}">
                <a16:creationId xmlns:a16="http://schemas.microsoft.com/office/drawing/2014/main" id="{B99CD183-7E1C-43D2-808F-A24CA2C6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DE8803F-FEDF-4493-8E14-D986AA081F01}"/>
              </a:ext>
            </a:extLst>
          </p:cNvPr>
          <p:cNvSpPr txBox="1"/>
          <p:nvPr/>
        </p:nvSpPr>
        <p:spPr>
          <a:xfrm>
            <a:off x="312014" y="709683"/>
            <a:ext cx="4005310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GENERALES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4BCE9E6F-95FD-41E3-81D3-249420EC1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31212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415478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752202F-8C14-4CC6-9EEF-6362C85536E2}"/>
              </a:ext>
            </a:extLst>
          </p:cNvPr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REDES SOCIALES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4BCE9E6F-95FD-41E3-81D3-249420EC1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04104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02823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B67AC-3CEC-4086-BD4E-37A25F7D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¡MUCHAS GRACIAS!</a:t>
            </a:r>
          </a:p>
        </p:txBody>
      </p:sp>
      <p:pic>
        <p:nvPicPr>
          <p:cNvPr id="6" name="Graphic 5" descr="Apretón de manos">
            <a:extLst>
              <a:ext uri="{FF2B5EF4-FFF2-40B4-BE49-F238E27FC236}">
                <a16:creationId xmlns:a16="http://schemas.microsoft.com/office/drawing/2014/main" id="{2064549C-71E1-47A8-B7EA-DDBF0142E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IMPLEMENTACIÓN</a:t>
            </a:r>
          </a:p>
        </p:txBody>
      </p:sp>
      <p:pic>
        <p:nvPicPr>
          <p:cNvPr id="26" name="Graphic 25" descr="Garabato con relleno sólido">
            <a:extLst>
              <a:ext uri="{FF2B5EF4-FFF2-40B4-BE49-F238E27FC236}">
                <a16:creationId xmlns:a16="http://schemas.microsoft.com/office/drawing/2014/main" id="{B99CD183-7E1C-43D2-808F-A24CA2C6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AB196B-C098-478E-916E-C40C364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dirty="0" err="1"/>
              <a:t>Implementación</a:t>
            </a:r>
            <a:endParaRPr lang="en-US" sz="38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EE832-3F59-4429-AC98-7B6574C1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7765" y="963507"/>
            <a:ext cx="5959791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primero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estructurar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encuesta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los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los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cuales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deseaba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focalizar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lado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elaboro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Entidad-Relación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conectamos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traves de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información de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encuesta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último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conectaron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traves de Python para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manejarlas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analizarlas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facilidad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8466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ANÁLISIS</a:t>
            </a:r>
          </a:p>
        </p:txBody>
      </p:sp>
      <p:pic>
        <p:nvPicPr>
          <p:cNvPr id="26" name="Graphic 25" descr="Buena idea con relleno sólido">
            <a:extLst>
              <a:ext uri="{FF2B5EF4-FFF2-40B4-BE49-F238E27FC236}">
                <a16:creationId xmlns:a16="http://schemas.microsoft.com/office/drawing/2014/main" id="{B99CD183-7E1C-43D2-808F-A24CA2C6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AB196B-C098-478E-916E-C40C364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dirty="0" err="1"/>
              <a:t>Análisis</a:t>
            </a:r>
            <a:endParaRPr lang="en-US" sz="38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EE832-3F59-4429-AC98-7B6574C1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7765" y="963507"/>
            <a:ext cx="5959791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interpretación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los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obtenidos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lo primero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pensar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correlacionar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encuesta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interpretarlas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tomando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SocialTIC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2966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E41D9-34B9-4B78-8D49-CB6BBEA34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364" y="1686897"/>
            <a:ext cx="4583022" cy="2633146"/>
          </a:xfrm>
        </p:spPr>
        <p:txBody>
          <a:bodyPr>
            <a:normAutofit/>
          </a:bodyPr>
          <a:lstStyle/>
          <a:p>
            <a:r>
              <a:rPr lang="es-MX" b="1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Preámbulo general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Nube de sincronización contorno">
            <a:extLst>
              <a:ext uri="{FF2B5EF4-FFF2-40B4-BE49-F238E27FC236}">
                <a16:creationId xmlns:a16="http://schemas.microsoft.com/office/drawing/2014/main" id="{BE0BA68F-A55A-423E-A190-AF1563662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532967" y="1438360"/>
            <a:ext cx="3835314" cy="383531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DB9F56D-5DBB-434B-B535-DB99D4CDEA03}"/>
              </a:ext>
            </a:extLst>
          </p:cNvPr>
          <p:cNvSpPr txBox="1">
            <a:spLocks/>
          </p:cNvSpPr>
          <p:nvPr/>
        </p:nvSpPr>
        <p:spPr bwMode="gray">
          <a:xfrm>
            <a:off x="1154955" y="5041743"/>
            <a:ext cx="8825658" cy="8952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MX" sz="8000" b="1" dirty="0"/>
          </a:p>
        </p:txBody>
      </p:sp>
    </p:spTree>
    <p:extLst>
      <p:ext uri="{BB962C8B-B14F-4D97-AF65-F5344CB8AC3E}">
        <p14:creationId xmlns:p14="http://schemas.microsoft.com/office/powerpoint/2010/main" val="4234744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3F32-6202-4CBB-9E16-FCA274F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32" y="792162"/>
            <a:ext cx="3413156" cy="5273675"/>
          </a:xfrm>
        </p:spPr>
        <p:txBody>
          <a:bodyPr>
            <a:normAutofit/>
          </a:bodyPr>
          <a:lstStyle/>
          <a:p>
            <a:r>
              <a:rPr lang="es-MX" b="1" dirty="0"/>
              <a:t>Género</a:t>
            </a:r>
            <a:br>
              <a:rPr lang="es-MX" b="1" dirty="0"/>
            </a:br>
            <a:endParaRPr lang="es-MX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4" name="Gráfico 5">
            <a:extLst>
              <a:ext uri="{FF2B5EF4-FFF2-40B4-BE49-F238E27FC236}">
                <a16:creationId xmlns:a16="http://schemas.microsoft.com/office/drawing/2014/main" id="{E5E63383-9C98-4711-9FFC-8AA0564ED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53357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7317185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1706</TotalTime>
  <Words>780</Words>
  <Application>Microsoft Office PowerPoint</Application>
  <PresentationFormat>Panorámica</PresentationFormat>
  <Paragraphs>107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Calisto MT</vt:lpstr>
      <vt:lpstr>Wingdings 2</vt:lpstr>
      <vt:lpstr>Pizarra</vt:lpstr>
      <vt:lpstr>Ciberseguridad</vt:lpstr>
      <vt:lpstr>OBJETIVO</vt:lpstr>
      <vt:lpstr>Objetivo</vt:lpstr>
      <vt:lpstr>IMPLEMENTACIÓN</vt:lpstr>
      <vt:lpstr>Implementación</vt:lpstr>
      <vt:lpstr>ANÁLISIS</vt:lpstr>
      <vt:lpstr>Análisis</vt:lpstr>
      <vt:lpstr>Preámbulo general</vt:lpstr>
      <vt:lpstr>Género </vt:lpstr>
      <vt:lpstr>Rama de licenciatura </vt:lpstr>
      <vt:lpstr>Edad de los entrevistados </vt:lpstr>
      <vt:lpstr>Usos y amenazas</vt:lpstr>
      <vt:lpstr>USOS</vt:lpstr>
      <vt:lpstr>USOS</vt:lpstr>
      <vt:lpstr>USOS</vt:lpstr>
      <vt:lpstr>USOS</vt:lpstr>
      <vt:lpstr>USOS</vt:lpstr>
      <vt:lpstr>AMENAZAS</vt:lpstr>
      <vt:lpstr>AMENAZAS</vt:lpstr>
      <vt:lpstr>AMENAZAS</vt:lpstr>
      <vt:lpstr>AMENAZAS</vt:lpstr>
      <vt:lpstr>AMENAZAS</vt:lpstr>
      <vt:lpstr>Percepción entre amenazas </vt:lpstr>
      <vt:lpstr>PERCEPCIÓN</vt:lpstr>
      <vt:lpstr>PERCEPCIÓN</vt:lpstr>
      <vt:lpstr>PERCEPCIÓN</vt:lpstr>
      <vt:lpstr>PERCEPCIÓN</vt:lpstr>
      <vt:lpstr>Medidas de prevención</vt:lpstr>
      <vt:lpstr>MEDIDAS</vt:lpstr>
      <vt:lpstr>MEDIDAS</vt:lpstr>
      <vt:lpstr>MEDIDAS</vt:lpstr>
      <vt:lpstr>MEDIDAS</vt:lpstr>
      <vt:lpstr>CONSLUSIONES</vt:lpstr>
      <vt:lpstr>Presentación de PowerPoint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BD</dc:title>
  <dc:creator>AnaLaura Arrieta</dc:creator>
  <cp:lastModifiedBy>AnaLaura Arrieta</cp:lastModifiedBy>
  <cp:revision>7</cp:revision>
  <dcterms:created xsi:type="dcterms:W3CDTF">2021-11-11T19:09:34Z</dcterms:created>
  <dcterms:modified xsi:type="dcterms:W3CDTF">2021-12-08T21:24:52Z</dcterms:modified>
</cp:coreProperties>
</file>