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  <p:embeddedFontLst>
    <p:embeddedFont>
      <p:font typeface="ADKMBP+CMSY10"/>
      <p:regular r:id="rId17"/>
    </p:embeddedFont>
    <p:embeddedFont>
      <p:font typeface="NIRLNU+CMMI12"/>
      <p:regular r:id="rId18"/>
    </p:embeddedFont>
    <p:embeddedFont>
      <p:font typeface="VMQJPW+CMMI8"/>
      <p:regular r:id="rId19"/>
    </p:embeddedFont>
    <p:embeddedFont>
      <p:font typeface="DNSJBC+CMR12"/>
      <p:regular r:id="rId20"/>
    </p:embeddedFont>
    <p:embeddedFont>
      <p:font typeface="SSROTA+CMMI6"/>
      <p:regular r:id="rId21"/>
    </p:embeddedFont>
    <p:embeddedFont>
      <p:font typeface="LVQEPH+CMR8"/>
      <p:regular r:id="rId22"/>
    </p:embeddedFont>
    <p:embeddedFont>
      <p:font typeface="NGOQVE+CMSY8"/>
      <p:regular r:id="rId23"/>
    </p:embeddedFont>
    <p:embeddedFont>
      <p:font typeface="HBOICI+CMEX10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23" Type="http://schemas.openxmlformats.org/officeDocument/2006/relationships/font" Target="fonts/font7.fntdata" /><Relationship Id="rId24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9.png" /><Relationship Id="rId100" Type="http://schemas.openxmlformats.org/officeDocument/2006/relationships/image" Target="../media/image99.png" /><Relationship Id="rId101" Type="http://schemas.openxmlformats.org/officeDocument/2006/relationships/image" Target="../media/image100.png" /><Relationship Id="rId102" Type="http://schemas.openxmlformats.org/officeDocument/2006/relationships/image" Target="../media/image101.png" /><Relationship Id="rId103" Type="http://schemas.openxmlformats.org/officeDocument/2006/relationships/image" Target="../media/image102.png" /><Relationship Id="rId104" Type="http://schemas.openxmlformats.org/officeDocument/2006/relationships/image" Target="../media/image103.png" /><Relationship Id="rId105" Type="http://schemas.openxmlformats.org/officeDocument/2006/relationships/image" Target="../media/image104.png" /><Relationship Id="rId106" Type="http://schemas.openxmlformats.org/officeDocument/2006/relationships/image" Target="../media/image105.png" /><Relationship Id="rId107" Type="http://schemas.openxmlformats.org/officeDocument/2006/relationships/image" Target="../media/image106.png" /><Relationship Id="rId108" Type="http://schemas.openxmlformats.org/officeDocument/2006/relationships/image" Target="../media/image107.png" /><Relationship Id="rId109" Type="http://schemas.openxmlformats.org/officeDocument/2006/relationships/image" Target="../media/image108.png" /><Relationship Id="rId11" Type="http://schemas.openxmlformats.org/officeDocument/2006/relationships/image" Target="../media/image10.png" /><Relationship Id="rId110" Type="http://schemas.openxmlformats.org/officeDocument/2006/relationships/image" Target="../media/image109.png" /><Relationship Id="rId111" Type="http://schemas.openxmlformats.org/officeDocument/2006/relationships/image" Target="../media/image110.png" /><Relationship Id="rId112" Type="http://schemas.openxmlformats.org/officeDocument/2006/relationships/image" Target="../media/image111.png" /><Relationship Id="rId113" Type="http://schemas.openxmlformats.org/officeDocument/2006/relationships/image" Target="../media/image112.png" /><Relationship Id="rId114" Type="http://schemas.openxmlformats.org/officeDocument/2006/relationships/image" Target="../media/image113.png" /><Relationship Id="rId115" Type="http://schemas.openxmlformats.org/officeDocument/2006/relationships/image" Target="../media/image114.png" /><Relationship Id="rId116" Type="http://schemas.openxmlformats.org/officeDocument/2006/relationships/image" Target="../media/image115.png" /><Relationship Id="rId117" Type="http://schemas.openxmlformats.org/officeDocument/2006/relationships/image" Target="../media/image116.png" /><Relationship Id="rId118" Type="http://schemas.openxmlformats.org/officeDocument/2006/relationships/image" Target="../media/image117.png" /><Relationship Id="rId119" Type="http://schemas.openxmlformats.org/officeDocument/2006/relationships/image" Target="../media/image118.png" /><Relationship Id="rId12" Type="http://schemas.openxmlformats.org/officeDocument/2006/relationships/image" Target="../media/image11.png" /><Relationship Id="rId120" Type="http://schemas.openxmlformats.org/officeDocument/2006/relationships/image" Target="../media/image119.png" /><Relationship Id="rId121" Type="http://schemas.openxmlformats.org/officeDocument/2006/relationships/image" Target="../media/image120.png" /><Relationship Id="rId122" Type="http://schemas.openxmlformats.org/officeDocument/2006/relationships/image" Target="../media/image121.png" /><Relationship Id="rId123" Type="http://schemas.openxmlformats.org/officeDocument/2006/relationships/image" Target="../media/image122.png" /><Relationship Id="rId124" Type="http://schemas.openxmlformats.org/officeDocument/2006/relationships/image" Target="../media/image123.png" /><Relationship Id="rId125" Type="http://schemas.openxmlformats.org/officeDocument/2006/relationships/image" Target="../media/image124.png" /><Relationship Id="rId126" Type="http://schemas.openxmlformats.org/officeDocument/2006/relationships/image" Target="../media/image125.png" /><Relationship Id="rId127" Type="http://schemas.openxmlformats.org/officeDocument/2006/relationships/image" Target="../media/image126.png" /><Relationship Id="rId128" Type="http://schemas.openxmlformats.org/officeDocument/2006/relationships/image" Target="../media/image127.png" /><Relationship Id="rId129" Type="http://schemas.openxmlformats.org/officeDocument/2006/relationships/image" Target="../media/image128.png" /><Relationship Id="rId13" Type="http://schemas.openxmlformats.org/officeDocument/2006/relationships/image" Target="../media/image12.png" /><Relationship Id="rId130" Type="http://schemas.openxmlformats.org/officeDocument/2006/relationships/image" Target="../media/image129.png" /><Relationship Id="rId131" Type="http://schemas.openxmlformats.org/officeDocument/2006/relationships/image" Target="../media/image130.png" /><Relationship Id="rId132" Type="http://schemas.openxmlformats.org/officeDocument/2006/relationships/image" Target="../media/image131.png" /><Relationship Id="rId133" Type="http://schemas.openxmlformats.org/officeDocument/2006/relationships/image" Target="../media/image132.png" /><Relationship Id="rId134" Type="http://schemas.openxmlformats.org/officeDocument/2006/relationships/image" Target="../media/image133.png" /><Relationship Id="rId135" Type="http://schemas.openxmlformats.org/officeDocument/2006/relationships/image" Target="../media/image134.png" /><Relationship Id="rId136" Type="http://schemas.openxmlformats.org/officeDocument/2006/relationships/image" Target="../media/image135.png" /><Relationship Id="rId137" Type="http://schemas.openxmlformats.org/officeDocument/2006/relationships/image" Target="../media/image136.png" /><Relationship Id="rId138" Type="http://schemas.openxmlformats.org/officeDocument/2006/relationships/image" Target="../media/image137.png" /><Relationship Id="rId139" Type="http://schemas.openxmlformats.org/officeDocument/2006/relationships/image" Target="../media/image138.png" /><Relationship Id="rId14" Type="http://schemas.openxmlformats.org/officeDocument/2006/relationships/image" Target="../media/image13.png" /><Relationship Id="rId140" Type="http://schemas.openxmlformats.org/officeDocument/2006/relationships/image" Target="../media/image139.png" /><Relationship Id="rId141" Type="http://schemas.openxmlformats.org/officeDocument/2006/relationships/image" Target="../media/image140.png" /><Relationship Id="rId142" Type="http://schemas.openxmlformats.org/officeDocument/2006/relationships/image" Target="../media/image141.png" /><Relationship Id="rId143" Type="http://schemas.openxmlformats.org/officeDocument/2006/relationships/image" Target="../media/image142.png" /><Relationship Id="rId144" Type="http://schemas.openxmlformats.org/officeDocument/2006/relationships/image" Target="../media/image143.png" /><Relationship Id="rId145" Type="http://schemas.openxmlformats.org/officeDocument/2006/relationships/image" Target="../media/image144.png" /><Relationship Id="rId146" Type="http://schemas.openxmlformats.org/officeDocument/2006/relationships/image" Target="../media/image145.png" /><Relationship Id="rId147" Type="http://schemas.openxmlformats.org/officeDocument/2006/relationships/image" Target="../media/image146.png" /><Relationship Id="rId148" Type="http://schemas.openxmlformats.org/officeDocument/2006/relationships/image" Target="../media/image147.png" /><Relationship Id="rId149" Type="http://schemas.openxmlformats.org/officeDocument/2006/relationships/image" Target="../media/image148.png" /><Relationship Id="rId15" Type="http://schemas.openxmlformats.org/officeDocument/2006/relationships/image" Target="../media/image14.png" /><Relationship Id="rId150" Type="http://schemas.openxmlformats.org/officeDocument/2006/relationships/image" Target="../media/image149.png" /><Relationship Id="rId151" Type="http://schemas.openxmlformats.org/officeDocument/2006/relationships/image" Target="../media/image150.png" /><Relationship Id="rId152" Type="http://schemas.openxmlformats.org/officeDocument/2006/relationships/image" Target="../media/image151.png" /><Relationship Id="rId153" Type="http://schemas.openxmlformats.org/officeDocument/2006/relationships/image" Target="../media/image152.png" /><Relationship Id="rId154" Type="http://schemas.openxmlformats.org/officeDocument/2006/relationships/image" Target="../media/image153.png" /><Relationship Id="rId155" Type="http://schemas.openxmlformats.org/officeDocument/2006/relationships/image" Target="../media/image154.png" /><Relationship Id="rId156" Type="http://schemas.openxmlformats.org/officeDocument/2006/relationships/image" Target="../media/image155.png" /><Relationship Id="rId157" Type="http://schemas.openxmlformats.org/officeDocument/2006/relationships/image" Target="../media/image156.png" /><Relationship Id="rId158" Type="http://schemas.openxmlformats.org/officeDocument/2006/relationships/image" Target="../media/image157.png" /><Relationship Id="rId159" Type="http://schemas.openxmlformats.org/officeDocument/2006/relationships/image" Target="../media/image158.png" /><Relationship Id="rId16" Type="http://schemas.openxmlformats.org/officeDocument/2006/relationships/image" Target="../media/image15.png" /><Relationship Id="rId160" Type="http://schemas.openxmlformats.org/officeDocument/2006/relationships/image" Target="../media/image159.png" /><Relationship Id="rId161" Type="http://schemas.openxmlformats.org/officeDocument/2006/relationships/image" Target="../media/image160.png" /><Relationship Id="rId162" Type="http://schemas.openxmlformats.org/officeDocument/2006/relationships/image" Target="../media/image161.png" /><Relationship Id="rId163" Type="http://schemas.openxmlformats.org/officeDocument/2006/relationships/image" Target="../media/image162.png" /><Relationship Id="rId164" Type="http://schemas.openxmlformats.org/officeDocument/2006/relationships/image" Target="../media/image163.png" /><Relationship Id="rId165" Type="http://schemas.openxmlformats.org/officeDocument/2006/relationships/image" Target="../media/image164.png" /><Relationship Id="rId166" Type="http://schemas.openxmlformats.org/officeDocument/2006/relationships/image" Target="../media/image165.png" /><Relationship Id="rId167" Type="http://schemas.openxmlformats.org/officeDocument/2006/relationships/image" Target="../media/image166.png" /><Relationship Id="rId168" Type="http://schemas.openxmlformats.org/officeDocument/2006/relationships/image" Target="../media/image167.png" /><Relationship Id="rId169" Type="http://schemas.openxmlformats.org/officeDocument/2006/relationships/image" Target="../media/image168.png" /><Relationship Id="rId17" Type="http://schemas.openxmlformats.org/officeDocument/2006/relationships/image" Target="../media/image16.png" /><Relationship Id="rId170" Type="http://schemas.openxmlformats.org/officeDocument/2006/relationships/image" Target="../media/image169.png" /><Relationship Id="rId171" Type="http://schemas.openxmlformats.org/officeDocument/2006/relationships/image" Target="../media/image170.png" /><Relationship Id="rId172" Type="http://schemas.openxmlformats.org/officeDocument/2006/relationships/image" Target="../media/image171.png" /><Relationship Id="rId173" Type="http://schemas.openxmlformats.org/officeDocument/2006/relationships/image" Target="../media/image172.png" /><Relationship Id="rId174" Type="http://schemas.openxmlformats.org/officeDocument/2006/relationships/image" Target="../media/image173.png" /><Relationship Id="rId175" Type="http://schemas.openxmlformats.org/officeDocument/2006/relationships/image" Target="../media/image174.png" /><Relationship Id="rId176" Type="http://schemas.openxmlformats.org/officeDocument/2006/relationships/image" Target="../media/image175.png" /><Relationship Id="rId177" Type="http://schemas.openxmlformats.org/officeDocument/2006/relationships/image" Target="../media/image176.png" /><Relationship Id="rId178" Type="http://schemas.openxmlformats.org/officeDocument/2006/relationships/image" Target="../media/image177.png" /><Relationship Id="rId179" Type="http://schemas.openxmlformats.org/officeDocument/2006/relationships/image" Target="../media/image178.png" /><Relationship Id="rId18" Type="http://schemas.openxmlformats.org/officeDocument/2006/relationships/image" Target="../media/image17.png" /><Relationship Id="rId180" Type="http://schemas.openxmlformats.org/officeDocument/2006/relationships/image" Target="../media/image179.png" /><Relationship Id="rId181" Type="http://schemas.openxmlformats.org/officeDocument/2006/relationships/image" Target="../media/image180.png" /><Relationship Id="rId182" Type="http://schemas.openxmlformats.org/officeDocument/2006/relationships/image" Target="../media/image181.png" /><Relationship Id="rId183" Type="http://schemas.openxmlformats.org/officeDocument/2006/relationships/image" Target="../media/image182.png" /><Relationship Id="rId184" Type="http://schemas.openxmlformats.org/officeDocument/2006/relationships/image" Target="../media/image183.png" /><Relationship Id="rId185" Type="http://schemas.openxmlformats.org/officeDocument/2006/relationships/image" Target="../media/image184.png" /><Relationship Id="rId186" Type="http://schemas.openxmlformats.org/officeDocument/2006/relationships/image" Target="../media/image185.png" /><Relationship Id="rId187" Type="http://schemas.openxmlformats.org/officeDocument/2006/relationships/image" Target="../media/image186.png" /><Relationship Id="rId188" Type="http://schemas.openxmlformats.org/officeDocument/2006/relationships/image" Target="../media/image187.png" /><Relationship Id="rId189" Type="http://schemas.openxmlformats.org/officeDocument/2006/relationships/image" Target="../media/image188.png" /><Relationship Id="rId19" Type="http://schemas.openxmlformats.org/officeDocument/2006/relationships/image" Target="../media/image18.png" /><Relationship Id="rId190" Type="http://schemas.openxmlformats.org/officeDocument/2006/relationships/image" Target="../media/image189.png" /><Relationship Id="rId191" Type="http://schemas.openxmlformats.org/officeDocument/2006/relationships/image" Target="../media/image190.png" /><Relationship Id="rId192" Type="http://schemas.openxmlformats.org/officeDocument/2006/relationships/image" Target="../media/image191.png" /><Relationship Id="rId193" Type="http://schemas.openxmlformats.org/officeDocument/2006/relationships/image" Target="../media/image192.png" /><Relationship Id="rId194" Type="http://schemas.openxmlformats.org/officeDocument/2006/relationships/image" Target="../media/image193.png" /><Relationship Id="rId195" Type="http://schemas.openxmlformats.org/officeDocument/2006/relationships/image" Target="../media/image194.png" /><Relationship Id="rId2" Type="http://schemas.openxmlformats.org/officeDocument/2006/relationships/image" Target="../media/image1.png" /><Relationship Id="rId20" Type="http://schemas.openxmlformats.org/officeDocument/2006/relationships/image" Target="../media/image19.png" /><Relationship Id="rId21" Type="http://schemas.openxmlformats.org/officeDocument/2006/relationships/image" Target="../media/image20.png" /><Relationship Id="rId22" Type="http://schemas.openxmlformats.org/officeDocument/2006/relationships/image" Target="../media/image21.png" /><Relationship Id="rId23" Type="http://schemas.openxmlformats.org/officeDocument/2006/relationships/image" Target="../media/image22.png" /><Relationship Id="rId24" Type="http://schemas.openxmlformats.org/officeDocument/2006/relationships/image" Target="../media/image23.png" /><Relationship Id="rId25" Type="http://schemas.openxmlformats.org/officeDocument/2006/relationships/image" Target="../media/image24.png" /><Relationship Id="rId26" Type="http://schemas.openxmlformats.org/officeDocument/2006/relationships/image" Target="../media/image25.png" /><Relationship Id="rId27" Type="http://schemas.openxmlformats.org/officeDocument/2006/relationships/image" Target="../media/image26.png" /><Relationship Id="rId28" Type="http://schemas.openxmlformats.org/officeDocument/2006/relationships/image" Target="../media/image27.png" /><Relationship Id="rId29" Type="http://schemas.openxmlformats.org/officeDocument/2006/relationships/image" Target="../media/image28.png" /><Relationship Id="rId3" Type="http://schemas.openxmlformats.org/officeDocument/2006/relationships/image" Target="../media/image2.png" /><Relationship Id="rId30" Type="http://schemas.openxmlformats.org/officeDocument/2006/relationships/image" Target="../media/image29.png" /><Relationship Id="rId31" Type="http://schemas.openxmlformats.org/officeDocument/2006/relationships/image" Target="../media/image30.png" /><Relationship Id="rId32" Type="http://schemas.openxmlformats.org/officeDocument/2006/relationships/image" Target="../media/image31.png" /><Relationship Id="rId33" Type="http://schemas.openxmlformats.org/officeDocument/2006/relationships/image" Target="../media/image32.png" /><Relationship Id="rId34" Type="http://schemas.openxmlformats.org/officeDocument/2006/relationships/image" Target="../media/image33.png" /><Relationship Id="rId35" Type="http://schemas.openxmlformats.org/officeDocument/2006/relationships/image" Target="../media/image34.png" /><Relationship Id="rId36" Type="http://schemas.openxmlformats.org/officeDocument/2006/relationships/image" Target="../media/image35.png" /><Relationship Id="rId37" Type="http://schemas.openxmlformats.org/officeDocument/2006/relationships/image" Target="../media/image36.png" /><Relationship Id="rId38" Type="http://schemas.openxmlformats.org/officeDocument/2006/relationships/image" Target="../media/image37.png" /><Relationship Id="rId39" Type="http://schemas.openxmlformats.org/officeDocument/2006/relationships/image" Target="../media/image38.png" /><Relationship Id="rId4" Type="http://schemas.openxmlformats.org/officeDocument/2006/relationships/image" Target="../media/image3.png" /><Relationship Id="rId40" Type="http://schemas.openxmlformats.org/officeDocument/2006/relationships/image" Target="../media/image39.png" /><Relationship Id="rId41" Type="http://schemas.openxmlformats.org/officeDocument/2006/relationships/image" Target="../media/image40.png" /><Relationship Id="rId42" Type="http://schemas.openxmlformats.org/officeDocument/2006/relationships/image" Target="../media/image41.png" /><Relationship Id="rId43" Type="http://schemas.openxmlformats.org/officeDocument/2006/relationships/image" Target="../media/image42.png" /><Relationship Id="rId44" Type="http://schemas.openxmlformats.org/officeDocument/2006/relationships/image" Target="../media/image43.png" /><Relationship Id="rId45" Type="http://schemas.openxmlformats.org/officeDocument/2006/relationships/image" Target="../media/image44.png" /><Relationship Id="rId46" Type="http://schemas.openxmlformats.org/officeDocument/2006/relationships/image" Target="../media/image45.png" /><Relationship Id="rId47" Type="http://schemas.openxmlformats.org/officeDocument/2006/relationships/image" Target="../media/image46.png" /><Relationship Id="rId48" Type="http://schemas.openxmlformats.org/officeDocument/2006/relationships/image" Target="../media/image47.png" /><Relationship Id="rId49" Type="http://schemas.openxmlformats.org/officeDocument/2006/relationships/image" Target="../media/image48.png" /><Relationship Id="rId5" Type="http://schemas.openxmlformats.org/officeDocument/2006/relationships/image" Target="../media/image4.png" /><Relationship Id="rId50" Type="http://schemas.openxmlformats.org/officeDocument/2006/relationships/image" Target="../media/image49.png" /><Relationship Id="rId51" Type="http://schemas.openxmlformats.org/officeDocument/2006/relationships/image" Target="../media/image50.png" /><Relationship Id="rId52" Type="http://schemas.openxmlformats.org/officeDocument/2006/relationships/image" Target="../media/image51.png" /><Relationship Id="rId53" Type="http://schemas.openxmlformats.org/officeDocument/2006/relationships/image" Target="../media/image52.png" /><Relationship Id="rId54" Type="http://schemas.openxmlformats.org/officeDocument/2006/relationships/image" Target="../media/image53.png" /><Relationship Id="rId55" Type="http://schemas.openxmlformats.org/officeDocument/2006/relationships/image" Target="../media/image54.png" /><Relationship Id="rId56" Type="http://schemas.openxmlformats.org/officeDocument/2006/relationships/image" Target="../media/image55.png" /><Relationship Id="rId57" Type="http://schemas.openxmlformats.org/officeDocument/2006/relationships/image" Target="../media/image56.png" /><Relationship Id="rId58" Type="http://schemas.openxmlformats.org/officeDocument/2006/relationships/image" Target="../media/image57.png" /><Relationship Id="rId59" Type="http://schemas.openxmlformats.org/officeDocument/2006/relationships/image" Target="../media/image58.png" /><Relationship Id="rId6" Type="http://schemas.openxmlformats.org/officeDocument/2006/relationships/image" Target="../media/image5.png" /><Relationship Id="rId60" Type="http://schemas.openxmlformats.org/officeDocument/2006/relationships/image" Target="../media/image59.png" /><Relationship Id="rId61" Type="http://schemas.openxmlformats.org/officeDocument/2006/relationships/image" Target="../media/image60.png" /><Relationship Id="rId62" Type="http://schemas.openxmlformats.org/officeDocument/2006/relationships/image" Target="../media/image61.png" /><Relationship Id="rId63" Type="http://schemas.openxmlformats.org/officeDocument/2006/relationships/image" Target="../media/image62.png" /><Relationship Id="rId64" Type="http://schemas.openxmlformats.org/officeDocument/2006/relationships/image" Target="../media/image63.png" /><Relationship Id="rId65" Type="http://schemas.openxmlformats.org/officeDocument/2006/relationships/image" Target="../media/image64.png" /><Relationship Id="rId66" Type="http://schemas.openxmlformats.org/officeDocument/2006/relationships/image" Target="../media/image65.png" /><Relationship Id="rId67" Type="http://schemas.openxmlformats.org/officeDocument/2006/relationships/image" Target="../media/image66.png" /><Relationship Id="rId68" Type="http://schemas.openxmlformats.org/officeDocument/2006/relationships/image" Target="../media/image67.png" /><Relationship Id="rId69" Type="http://schemas.openxmlformats.org/officeDocument/2006/relationships/image" Target="../media/image68.png" /><Relationship Id="rId7" Type="http://schemas.openxmlformats.org/officeDocument/2006/relationships/image" Target="../media/image6.png" /><Relationship Id="rId70" Type="http://schemas.openxmlformats.org/officeDocument/2006/relationships/image" Target="../media/image69.png" /><Relationship Id="rId71" Type="http://schemas.openxmlformats.org/officeDocument/2006/relationships/image" Target="../media/image70.png" /><Relationship Id="rId72" Type="http://schemas.openxmlformats.org/officeDocument/2006/relationships/image" Target="../media/image71.png" /><Relationship Id="rId73" Type="http://schemas.openxmlformats.org/officeDocument/2006/relationships/image" Target="../media/image72.png" /><Relationship Id="rId74" Type="http://schemas.openxmlformats.org/officeDocument/2006/relationships/image" Target="../media/image73.png" /><Relationship Id="rId75" Type="http://schemas.openxmlformats.org/officeDocument/2006/relationships/image" Target="../media/image74.png" /><Relationship Id="rId76" Type="http://schemas.openxmlformats.org/officeDocument/2006/relationships/image" Target="../media/image75.png" /><Relationship Id="rId77" Type="http://schemas.openxmlformats.org/officeDocument/2006/relationships/image" Target="../media/image76.png" /><Relationship Id="rId78" Type="http://schemas.openxmlformats.org/officeDocument/2006/relationships/image" Target="../media/image77.png" /><Relationship Id="rId79" Type="http://schemas.openxmlformats.org/officeDocument/2006/relationships/image" Target="../media/image78.png" /><Relationship Id="rId8" Type="http://schemas.openxmlformats.org/officeDocument/2006/relationships/image" Target="../media/image7.png" /><Relationship Id="rId80" Type="http://schemas.openxmlformats.org/officeDocument/2006/relationships/image" Target="../media/image79.png" /><Relationship Id="rId81" Type="http://schemas.openxmlformats.org/officeDocument/2006/relationships/image" Target="../media/image80.png" /><Relationship Id="rId82" Type="http://schemas.openxmlformats.org/officeDocument/2006/relationships/image" Target="../media/image81.png" /><Relationship Id="rId83" Type="http://schemas.openxmlformats.org/officeDocument/2006/relationships/image" Target="../media/image82.png" /><Relationship Id="rId84" Type="http://schemas.openxmlformats.org/officeDocument/2006/relationships/image" Target="../media/image83.png" /><Relationship Id="rId85" Type="http://schemas.openxmlformats.org/officeDocument/2006/relationships/image" Target="../media/image84.png" /><Relationship Id="rId86" Type="http://schemas.openxmlformats.org/officeDocument/2006/relationships/image" Target="../media/image85.png" /><Relationship Id="rId87" Type="http://schemas.openxmlformats.org/officeDocument/2006/relationships/image" Target="../media/image86.png" /><Relationship Id="rId88" Type="http://schemas.openxmlformats.org/officeDocument/2006/relationships/image" Target="../media/image87.png" /><Relationship Id="rId89" Type="http://schemas.openxmlformats.org/officeDocument/2006/relationships/image" Target="../media/image88.png" /><Relationship Id="rId9" Type="http://schemas.openxmlformats.org/officeDocument/2006/relationships/image" Target="../media/image8.png" /><Relationship Id="rId90" Type="http://schemas.openxmlformats.org/officeDocument/2006/relationships/image" Target="../media/image89.png" /><Relationship Id="rId91" Type="http://schemas.openxmlformats.org/officeDocument/2006/relationships/image" Target="../media/image90.png" /><Relationship Id="rId92" Type="http://schemas.openxmlformats.org/officeDocument/2006/relationships/image" Target="../media/image91.png" /><Relationship Id="rId93" Type="http://schemas.openxmlformats.org/officeDocument/2006/relationships/image" Target="../media/image92.png" /><Relationship Id="rId94" Type="http://schemas.openxmlformats.org/officeDocument/2006/relationships/image" Target="../media/image93.png" /><Relationship Id="rId95" Type="http://schemas.openxmlformats.org/officeDocument/2006/relationships/image" Target="../media/image94.png" /><Relationship Id="rId96" Type="http://schemas.openxmlformats.org/officeDocument/2006/relationships/image" Target="../media/image95.png" /><Relationship Id="rId97" Type="http://schemas.openxmlformats.org/officeDocument/2006/relationships/image" Target="../media/image96.png" /><Relationship Id="rId98" Type="http://schemas.openxmlformats.org/officeDocument/2006/relationships/image" Target="../media/image97.png" /><Relationship Id="rId99" Type="http://schemas.openxmlformats.org/officeDocument/2006/relationships/image" Target="../media/image98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192.png" /><Relationship Id="rId100" Type="http://schemas.openxmlformats.org/officeDocument/2006/relationships/image" Target="../media/image1282.png" /><Relationship Id="rId101" Type="http://schemas.openxmlformats.org/officeDocument/2006/relationships/image" Target="../media/image1283.png" /><Relationship Id="rId102" Type="http://schemas.openxmlformats.org/officeDocument/2006/relationships/image" Target="../media/image1284.png" /><Relationship Id="rId103" Type="http://schemas.openxmlformats.org/officeDocument/2006/relationships/image" Target="../media/image1285.png" /><Relationship Id="rId104" Type="http://schemas.openxmlformats.org/officeDocument/2006/relationships/image" Target="../media/image1286.png" /><Relationship Id="rId105" Type="http://schemas.openxmlformats.org/officeDocument/2006/relationships/image" Target="../media/image1287.png" /><Relationship Id="rId106" Type="http://schemas.openxmlformats.org/officeDocument/2006/relationships/image" Target="../media/image1288.png" /><Relationship Id="rId107" Type="http://schemas.openxmlformats.org/officeDocument/2006/relationships/image" Target="../media/image1289.png" /><Relationship Id="rId108" Type="http://schemas.openxmlformats.org/officeDocument/2006/relationships/image" Target="../media/image1290.png" /><Relationship Id="rId109" Type="http://schemas.openxmlformats.org/officeDocument/2006/relationships/image" Target="../media/image1291.png" /><Relationship Id="rId11" Type="http://schemas.openxmlformats.org/officeDocument/2006/relationships/image" Target="../media/image1193.png" /><Relationship Id="rId110" Type="http://schemas.openxmlformats.org/officeDocument/2006/relationships/image" Target="../media/image1292.png" /><Relationship Id="rId111" Type="http://schemas.openxmlformats.org/officeDocument/2006/relationships/image" Target="../media/image1293.png" /><Relationship Id="rId112" Type="http://schemas.openxmlformats.org/officeDocument/2006/relationships/image" Target="../media/image1294.png" /><Relationship Id="rId113" Type="http://schemas.openxmlformats.org/officeDocument/2006/relationships/image" Target="../media/image1295.png" /><Relationship Id="rId12" Type="http://schemas.openxmlformats.org/officeDocument/2006/relationships/image" Target="../media/image1194.png" /><Relationship Id="rId13" Type="http://schemas.openxmlformats.org/officeDocument/2006/relationships/image" Target="../media/image1195.png" /><Relationship Id="rId14" Type="http://schemas.openxmlformats.org/officeDocument/2006/relationships/image" Target="../media/image1196.png" /><Relationship Id="rId15" Type="http://schemas.openxmlformats.org/officeDocument/2006/relationships/image" Target="../media/image1197.png" /><Relationship Id="rId16" Type="http://schemas.openxmlformats.org/officeDocument/2006/relationships/image" Target="../media/image1198.png" /><Relationship Id="rId17" Type="http://schemas.openxmlformats.org/officeDocument/2006/relationships/image" Target="../media/image1199.png" /><Relationship Id="rId18" Type="http://schemas.openxmlformats.org/officeDocument/2006/relationships/image" Target="../media/image1200.png" /><Relationship Id="rId19" Type="http://schemas.openxmlformats.org/officeDocument/2006/relationships/image" Target="../media/image1201.png" /><Relationship Id="rId2" Type="http://schemas.openxmlformats.org/officeDocument/2006/relationships/image" Target="../media/image1184.png" /><Relationship Id="rId20" Type="http://schemas.openxmlformats.org/officeDocument/2006/relationships/image" Target="../media/image1202.png" /><Relationship Id="rId21" Type="http://schemas.openxmlformats.org/officeDocument/2006/relationships/image" Target="../media/image1203.png" /><Relationship Id="rId22" Type="http://schemas.openxmlformats.org/officeDocument/2006/relationships/image" Target="../media/image1204.png" /><Relationship Id="rId23" Type="http://schemas.openxmlformats.org/officeDocument/2006/relationships/image" Target="../media/image1205.png" /><Relationship Id="rId24" Type="http://schemas.openxmlformats.org/officeDocument/2006/relationships/image" Target="../media/image1206.png" /><Relationship Id="rId25" Type="http://schemas.openxmlformats.org/officeDocument/2006/relationships/image" Target="../media/image1207.png" /><Relationship Id="rId26" Type="http://schemas.openxmlformats.org/officeDocument/2006/relationships/image" Target="../media/image1208.png" /><Relationship Id="rId27" Type="http://schemas.openxmlformats.org/officeDocument/2006/relationships/image" Target="../media/image1209.png" /><Relationship Id="rId28" Type="http://schemas.openxmlformats.org/officeDocument/2006/relationships/image" Target="../media/image1210.png" /><Relationship Id="rId29" Type="http://schemas.openxmlformats.org/officeDocument/2006/relationships/image" Target="../media/image1211.png" /><Relationship Id="rId3" Type="http://schemas.openxmlformats.org/officeDocument/2006/relationships/image" Target="../media/image1185.png" /><Relationship Id="rId30" Type="http://schemas.openxmlformats.org/officeDocument/2006/relationships/image" Target="../media/image1212.png" /><Relationship Id="rId31" Type="http://schemas.openxmlformats.org/officeDocument/2006/relationships/image" Target="../media/image1213.png" /><Relationship Id="rId32" Type="http://schemas.openxmlformats.org/officeDocument/2006/relationships/image" Target="../media/image1214.png" /><Relationship Id="rId33" Type="http://schemas.openxmlformats.org/officeDocument/2006/relationships/image" Target="../media/image1215.png" /><Relationship Id="rId34" Type="http://schemas.openxmlformats.org/officeDocument/2006/relationships/image" Target="../media/image1216.png" /><Relationship Id="rId35" Type="http://schemas.openxmlformats.org/officeDocument/2006/relationships/image" Target="../media/image1217.png" /><Relationship Id="rId36" Type="http://schemas.openxmlformats.org/officeDocument/2006/relationships/image" Target="../media/image1218.png" /><Relationship Id="rId37" Type="http://schemas.openxmlformats.org/officeDocument/2006/relationships/image" Target="../media/image1219.png" /><Relationship Id="rId38" Type="http://schemas.openxmlformats.org/officeDocument/2006/relationships/image" Target="../media/image1220.png" /><Relationship Id="rId39" Type="http://schemas.openxmlformats.org/officeDocument/2006/relationships/image" Target="../media/image1221.png" /><Relationship Id="rId4" Type="http://schemas.openxmlformats.org/officeDocument/2006/relationships/image" Target="../media/image1186.png" /><Relationship Id="rId40" Type="http://schemas.openxmlformats.org/officeDocument/2006/relationships/image" Target="../media/image1222.png" /><Relationship Id="rId41" Type="http://schemas.openxmlformats.org/officeDocument/2006/relationships/image" Target="../media/image1223.png" /><Relationship Id="rId42" Type="http://schemas.openxmlformats.org/officeDocument/2006/relationships/image" Target="../media/image1224.png" /><Relationship Id="rId43" Type="http://schemas.openxmlformats.org/officeDocument/2006/relationships/image" Target="../media/image1225.png" /><Relationship Id="rId44" Type="http://schemas.openxmlformats.org/officeDocument/2006/relationships/image" Target="../media/image1226.png" /><Relationship Id="rId45" Type="http://schemas.openxmlformats.org/officeDocument/2006/relationships/image" Target="../media/image1227.png" /><Relationship Id="rId46" Type="http://schemas.openxmlformats.org/officeDocument/2006/relationships/image" Target="../media/image1228.png" /><Relationship Id="rId47" Type="http://schemas.openxmlformats.org/officeDocument/2006/relationships/image" Target="../media/image1229.png" /><Relationship Id="rId48" Type="http://schemas.openxmlformats.org/officeDocument/2006/relationships/image" Target="../media/image1230.png" /><Relationship Id="rId49" Type="http://schemas.openxmlformats.org/officeDocument/2006/relationships/image" Target="../media/image1231.png" /><Relationship Id="rId5" Type="http://schemas.openxmlformats.org/officeDocument/2006/relationships/image" Target="../media/image1187.png" /><Relationship Id="rId50" Type="http://schemas.openxmlformats.org/officeDocument/2006/relationships/image" Target="../media/image1232.png" /><Relationship Id="rId51" Type="http://schemas.openxmlformats.org/officeDocument/2006/relationships/image" Target="../media/image1233.png" /><Relationship Id="rId52" Type="http://schemas.openxmlformats.org/officeDocument/2006/relationships/image" Target="../media/image1234.png" /><Relationship Id="rId53" Type="http://schemas.openxmlformats.org/officeDocument/2006/relationships/image" Target="../media/image1235.png" /><Relationship Id="rId54" Type="http://schemas.openxmlformats.org/officeDocument/2006/relationships/image" Target="../media/image1236.png" /><Relationship Id="rId55" Type="http://schemas.openxmlformats.org/officeDocument/2006/relationships/image" Target="../media/image1237.png" /><Relationship Id="rId56" Type="http://schemas.openxmlformats.org/officeDocument/2006/relationships/image" Target="../media/image1238.png" /><Relationship Id="rId57" Type="http://schemas.openxmlformats.org/officeDocument/2006/relationships/image" Target="../media/image1239.png" /><Relationship Id="rId58" Type="http://schemas.openxmlformats.org/officeDocument/2006/relationships/image" Target="../media/image1240.png" /><Relationship Id="rId59" Type="http://schemas.openxmlformats.org/officeDocument/2006/relationships/image" Target="../media/image1241.png" /><Relationship Id="rId6" Type="http://schemas.openxmlformats.org/officeDocument/2006/relationships/image" Target="../media/image1188.png" /><Relationship Id="rId60" Type="http://schemas.openxmlformats.org/officeDocument/2006/relationships/image" Target="../media/image1242.png" /><Relationship Id="rId61" Type="http://schemas.openxmlformats.org/officeDocument/2006/relationships/image" Target="../media/image1243.png" /><Relationship Id="rId62" Type="http://schemas.openxmlformats.org/officeDocument/2006/relationships/image" Target="../media/image1244.png" /><Relationship Id="rId63" Type="http://schemas.openxmlformats.org/officeDocument/2006/relationships/image" Target="../media/image1245.png" /><Relationship Id="rId64" Type="http://schemas.openxmlformats.org/officeDocument/2006/relationships/image" Target="../media/image1246.png" /><Relationship Id="rId65" Type="http://schemas.openxmlformats.org/officeDocument/2006/relationships/image" Target="../media/image1247.png" /><Relationship Id="rId66" Type="http://schemas.openxmlformats.org/officeDocument/2006/relationships/image" Target="../media/image1248.png" /><Relationship Id="rId67" Type="http://schemas.openxmlformats.org/officeDocument/2006/relationships/image" Target="../media/image1249.png" /><Relationship Id="rId68" Type="http://schemas.openxmlformats.org/officeDocument/2006/relationships/image" Target="../media/image1250.png" /><Relationship Id="rId69" Type="http://schemas.openxmlformats.org/officeDocument/2006/relationships/image" Target="../media/image1251.png" /><Relationship Id="rId7" Type="http://schemas.openxmlformats.org/officeDocument/2006/relationships/image" Target="../media/image1189.png" /><Relationship Id="rId70" Type="http://schemas.openxmlformats.org/officeDocument/2006/relationships/image" Target="../media/image1252.png" /><Relationship Id="rId71" Type="http://schemas.openxmlformats.org/officeDocument/2006/relationships/image" Target="../media/image1253.png" /><Relationship Id="rId72" Type="http://schemas.openxmlformats.org/officeDocument/2006/relationships/image" Target="../media/image1254.png" /><Relationship Id="rId73" Type="http://schemas.openxmlformats.org/officeDocument/2006/relationships/image" Target="../media/image1255.png" /><Relationship Id="rId74" Type="http://schemas.openxmlformats.org/officeDocument/2006/relationships/image" Target="../media/image1256.png" /><Relationship Id="rId75" Type="http://schemas.openxmlformats.org/officeDocument/2006/relationships/image" Target="../media/image1257.png" /><Relationship Id="rId76" Type="http://schemas.openxmlformats.org/officeDocument/2006/relationships/image" Target="../media/image1258.png" /><Relationship Id="rId77" Type="http://schemas.openxmlformats.org/officeDocument/2006/relationships/image" Target="../media/image1259.png" /><Relationship Id="rId78" Type="http://schemas.openxmlformats.org/officeDocument/2006/relationships/image" Target="../media/image1260.png" /><Relationship Id="rId79" Type="http://schemas.openxmlformats.org/officeDocument/2006/relationships/image" Target="../media/image1261.png" /><Relationship Id="rId8" Type="http://schemas.openxmlformats.org/officeDocument/2006/relationships/image" Target="../media/image1190.png" /><Relationship Id="rId80" Type="http://schemas.openxmlformats.org/officeDocument/2006/relationships/image" Target="../media/image1262.png" /><Relationship Id="rId81" Type="http://schemas.openxmlformats.org/officeDocument/2006/relationships/image" Target="../media/image1263.png" /><Relationship Id="rId82" Type="http://schemas.openxmlformats.org/officeDocument/2006/relationships/image" Target="../media/image1264.png" /><Relationship Id="rId83" Type="http://schemas.openxmlformats.org/officeDocument/2006/relationships/image" Target="../media/image1265.png" /><Relationship Id="rId84" Type="http://schemas.openxmlformats.org/officeDocument/2006/relationships/image" Target="../media/image1266.png" /><Relationship Id="rId85" Type="http://schemas.openxmlformats.org/officeDocument/2006/relationships/image" Target="../media/image1267.png" /><Relationship Id="rId86" Type="http://schemas.openxmlformats.org/officeDocument/2006/relationships/image" Target="../media/image1268.png" /><Relationship Id="rId87" Type="http://schemas.openxmlformats.org/officeDocument/2006/relationships/image" Target="../media/image1269.png" /><Relationship Id="rId88" Type="http://schemas.openxmlformats.org/officeDocument/2006/relationships/image" Target="../media/image1270.png" /><Relationship Id="rId89" Type="http://schemas.openxmlformats.org/officeDocument/2006/relationships/image" Target="../media/image1271.png" /><Relationship Id="rId9" Type="http://schemas.openxmlformats.org/officeDocument/2006/relationships/image" Target="../media/image1191.png" /><Relationship Id="rId90" Type="http://schemas.openxmlformats.org/officeDocument/2006/relationships/image" Target="../media/image1272.png" /><Relationship Id="rId91" Type="http://schemas.openxmlformats.org/officeDocument/2006/relationships/image" Target="../media/image1273.png" /><Relationship Id="rId92" Type="http://schemas.openxmlformats.org/officeDocument/2006/relationships/image" Target="../media/image1274.png" /><Relationship Id="rId93" Type="http://schemas.openxmlformats.org/officeDocument/2006/relationships/image" Target="../media/image1275.png" /><Relationship Id="rId94" Type="http://schemas.openxmlformats.org/officeDocument/2006/relationships/image" Target="../media/image1276.png" /><Relationship Id="rId95" Type="http://schemas.openxmlformats.org/officeDocument/2006/relationships/image" Target="../media/image1277.png" /><Relationship Id="rId96" Type="http://schemas.openxmlformats.org/officeDocument/2006/relationships/image" Target="../media/image1278.png" /><Relationship Id="rId97" Type="http://schemas.openxmlformats.org/officeDocument/2006/relationships/image" Target="../media/image1279.png" /><Relationship Id="rId98" Type="http://schemas.openxmlformats.org/officeDocument/2006/relationships/image" Target="../media/image1280.png" /><Relationship Id="rId99" Type="http://schemas.openxmlformats.org/officeDocument/2006/relationships/image" Target="../media/image128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304.png" /><Relationship Id="rId100" Type="http://schemas.openxmlformats.org/officeDocument/2006/relationships/image" Target="../media/image1394.png" /><Relationship Id="rId101" Type="http://schemas.openxmlformats.org/officeDocument/2006/relationships/image" Target="../media/image1395.png" /><Relationship Id="rId102" Type="http://schemas.openxmlformats.org/officeDocument/2006/relationships/image" Target="../media/image1396.png" /><Relationship Id="rId103" Type="http://schemas.openxmlformats.org/officeDocument/2006/relationships/image" Target="../media/image1397.png" /><Relationship Id="rId104" Type="http://schemas.openxmlformats.org/officeDocument/2006/relationships/image" Target="../media/image1398.png" /><Relationship Id="rId105" Type="http://schemas.openxmlformats.org/officeDocument/2006/relationships/image" Target="../media/image1399.png" /><Relationship Id="rId106" Type="http://schemas.openxmlformats.org/officeDocument/2006/relationships/image" Target="../media/image1400.png" /><Relationship Id="rId107" Type="http://schemas.openxmlformats.org/officeDocument/2006/relationships/image" Target="../media/image1401.png" /><Relationship Id="rId108" Type="http://schemas.openxmlformats.org/officeDocument/2006/relationships/image" Target="../media/image1402.png" /><Relationship Id="rId109" Type="http://schemas.openxmlformats.org/officeDocument/2006/relationships/image" Target="../media/image1403.png" /><Relationship Id="rId11" Type="http://schemas.openxmlformats.org/officeDocument/2006/relationships/image" Target="../media/image1305.png" /><Relationship Id="rId110" Type="http://schemas.openxmlformats.org/officeDocument/2006/relationships/image" Target="../media/image1404.png" /><Relationship Id="rId111" Type="http://schemas.openxmlformats.org/officeDocument/2006/relationships/image" Target="../media/image1405.png" /><Relationship Id="rId112" Type="http://schemas.openxmlformats.org/officeDocument/2006/relationships/image" Target="../media/image1406.png" /><Relationship Id="rId113" Type="http://schemas.openxmlformats.org/officeDocument/2006/relationships/image" Target="../media/image1407.png" /><Relationship Id="rId114" Type="http://schemas.openxmlformats.org/officeDocument/2006/relationships/image" Target="../media/image1408.png" /><Relationship Id="rId115" Type="http://schemas.openxmlformats.org/officeDocument/2006/relationships/image" Target="../media/image1409.png" /><Relationship Id="rId116" Type="http://schemas.openxmlformats.org/officeDocument/2006/relationships/image" Target="../media/image1410.png" /><Relationship Id="rId117" Type="http://schemas.openxmlformats.org/officeDocument/2006/relationships/image" Target="../media/image1411.png" /><Relationship Id="rId118" Type="http://schemas.openxmlformats.org/officeDocument/2006/relationships/image" Target="../media/image1412.png" /><Relationship Id="rId119" Type="http://schemas.openxmlformats.org/officeDocument/2006/relationships/image" Target="../media/image1413.png" /><Relationship Id="rId12" Type="http://schemas.openxmlformats.org/officeDocument/2006/relationships/image" Target="../media/image1306.png" /><Relationship Id="rId120" Type="http://schemas.openxmlformats.org/officeDocument/2006/relationships/image" Target="../media/image1414.png" /><Relationship Id="rId121" Type="http://schemas.openxmlformats.org/officeDocument/2006/relationships/image" Target="../media/image1415.png" /><Relationship Id="rId122" Type="http://schemas.openxmlformats.org/officeDocument/2006/relationships/image" Target="../media/image1416.png" /><Relationship Id="rId123" Type="http://schemas.openxmlformats.org/officeDocument/2006/relationships/image" Target="../media/image1417.png" /><Relationship Id="rId124" Type="http://schemas.openxmlformats.org/officeDocument/2006/relationships/image" Target="../media/image1418.png" /><Relationship Id="rId13" Type="http://schemas.openxmlformats.org/officeDocument/2006/relationships/image" Target="../media/image1307.png" /><Relationship Id="rId14" Type="http://schemas.openxmlformats.org/officeDocument/2006/relationships/image" Target="../media/image1308.png" /><Relationship Id="rId15" Type="http://schemas.openxmlformats.org/officeDocument/2006/relationships/image" Target="../media/image1309.png" /><Relationship Id="rId16" Type="http://schemas.openxmlformats.org/officeDocument/2006/relationships/image" Target="../media/image1310.png" /><Relationship Id="rId17" Type="http://schemas.openxmlformats.org/officeDocument/2006/relationships/image" Target="../media/image1311.png" /><Relationship Id="rId18" Type="http://schemas.openxmlformats.org/officeDocument/2006/relationships/image" Target="../media/image1312.png" /><Relationship Id="rId19" Type="http://schemas.openxmlformats.org/officeDocument/2006/relationships/image" Target="../media/image1313.png" /><Relationship Id="rId2" Type="http://schemas.openxmlformats.org/officeDocument/2006/relationships/image" Target="../media/image1296.png" /><Relationship Id="rId20" Type="http://schemas.openxmlformats.org/officeDocument/2006/relationships/image" Target="../media/image1314.png" /><Relationship Id="rId21" Type="http://schemas.openxmlformats.org/officeDocument/2006/relationships/image" Target="../media/image1315.png" /><Relationship Id="rId22" Type="http://schemas.openxmlformats.org/officeDocument/2006/relationships/image" Target="../media/image1316.png" /><Relationship Id="rId23" Type="http://schemas.openxmlformats.org/officeDocument/2006/relationships/image" Target="../media/image1317.png" /><Relationship Id="rId24" Type="http://schemas.openxmlformats.org/officeDocument/2006/relationships/image" Target="../media/image1318.png" /><Relationship Id="rId25" Type="http://schemas.openxmlformats.org/officeDocument/2006/relationships/image" Target="../media/image1319.png" /><Relationship Id="rId26" Type="http://schemas.openxmlformats.org/officeDocument/2006/relationships/image" Target="../media/image1320.png" /><Relationship Id="rId27" Type="http://schemas.openxmlformats.org/officeDocument/2006/relationships/image" Target="../media/image1321.png" /><Relationship Id="rId28" Type="http://schemas.openxmlformats.org/officeDocument/2006/relationships/image" Target="../media/image1322.png" /><Relationship Id="rId29" Type="http://schemas.openxmlformats.org/officeDocument/2006/relationships/image" Target="../media/image1323.png" /><Relationship Id="rId3" Type="http://schemas.openxmlformats.org/officeDocument/2006/relationships/image" Target="../media/image1297.png" /><Relationship Id="rId30" Type="http://schemas.openxmlformats.org/officeDocument/2006/relationships/image" Target="../media/image1324.png" /><Relationship Id="rId31" Type="http://schemas.openxmlformats.org/officeDocument/2006/relationships/image" Target="../media/image1325.png" /><Relationship Id="rId32" Type="http://schemas.openxmlformats.org/officeDocument/2006/relationships/image" Target="../media/image1326.png" /><Relationship Id="rId33" Type="http://schemas.openxmlformats.org/officeDocument/2006/relationships/image" Target="../media/image1327.png" /><Relationship Id="rId34" Type="http://schemas.openxmlformats.org/officeDocument/2006/relationships/image" Target="../media/image1328.png" /><Relationship Id="rId35" Type="http://schemas.openxmlformats.org/officeDocument/2006/relationships/image" Target="../media/image1329.png" /><Relationship Id="rId36" Type="http://schemas.openxmlformats.org/officeDocument/2006/relationships/image" Target="../media/image1330.png" /><Relationship Id="rId37" Type="http://schemas.openxmlformats.org/officeDocument/2006/relationships/image" Target="../media/image1331.png" /><Relationship Id="rId38" Type="http://schemas.openxmlformats.org/officeDocument/2006/relationships/image" Target="../media/image1332.png" /><Relationship Id="rId39" Type="http://schemas.openxmlformats.org/officeDocument/2006/relationships/image" Target="../media/image1333.png" /><Relationship Id="rId4" Type="http://schemas.openxmlformats.org/officeDocument/2006/relationships/image" Target="../media/image1298.png" /><Relationship Id="rId40" Type="http://schemas.openxmlformats.org/officeDocument/2006/relationships/image" Target="../media/image1334.png" /><Relationship Id="rId41" Type="http://schemas.openxmlformats.org/officeDocument/2006/relationships/image" Target="../media/image1335.png" /><Relationship Id="rId42" Type="http://schemas.openxmlformats.org/officeDocument/2006/relationships/image" Target="../media/image1336.png" /><Relationship Id="rId43" Type="http://schemas.openxmlformats.org/officeDocument/2006/relationships/image" Target="../media/image1337.png" /><Relationship Id="rId44" Type="http://schemas.openxmlformats.org/officeDocument/2006/relationships/image" Target="../media/image1338.png" /><Relationship Id="rId45" Type="http://schemas.openxmlformats.org/officeDocument/2006/relationships/image" Target="../media/image1339.png" /><Relationship Id="rId46" Type="http://schemas.openxmlformats.org/officeDocument/2006/relationships/image" Target="../media/image1340.png" /><Relationship Id="rId47" Type="http://schemas.openxmlformats.org/officeDocument/2006/relationships/image" Target="../media/image1341.png" /><Relationship Id="rId48" Type="http://schemas.openxmlformats.org/officeDocument/2006/relationships/image" Target="../media/image1342.png" /><Relationship Id="rId49" Type="http://schemas.openxmlformats.org/officeDocument/2006/relationships/image" Target="../media/image1343.png" /><Relationship Id="rId5" Type="http://schemas.openxmlformats.org/officeDocument/2006/relationships/image" Target="../media/image1299.png" /><Relationship Id="rId50" Type="http://schemas.openxmlformats.org/officeDocument/2006/relationships/image" Target="../media/image1344.png" /><Relationship Id="rId51" Type="http://schemas.openxmlformats.org/officeDocument/2006/relationships/image" Target="../media/image1345.png" /><Relationship Id="rId52" Type="http://schemas.openxmlformats.org/officeDocument/2006/relationships/image" Target="../media/image1346.png" /><Relationship Id="rId53" Type="http://schemas.openxmlformats.org/officeDocument/2006/relationships/image" Target="../media/image1347.png" /><Relationship Id="rId54" Type="http://schemas.openxmlformats.org/officeDocument/2006/relationships/image" Target="../media/image1348.png" /><Relationship Id="rId55" Type="http://schemas.openxmlformats.org/officeDocument/2006/relationships/image" Target="../media/image1349.png" /><Relationship Id="rId56" Type="http://schemas.openxmlformats.org/officeDocument/2006/relationships/image" Target="../media/image1350.png" /><Relationship Id="rId57" Type="http://schemas.openxmlformats.org/officeDocument/2006/relationships/image" Target="../media/image1351.png" /><Relationship Id="rId58" Type="http://schemas.openxmlformats.org/officeDocument/2006/relationships/image" Target="../media/image1352.png" /><Relationship Id="rId59" Type="http://schemas.openxmlformats.org/officeDocument/2006/relationships/image" Target="../media/image1353.png" /><Relationship Id="rId6" Type="http://schemas.openxmlformats.org/officeDocument/2006/relationships/image" Target="../media/image1300.png" /><Relationship Id="rId60" Type="http://schemas.openxmlformats.org/officeDocument/2006/relationships/image" Target="../media/image1354.png" /><Relationship Id="rId61" Type="http://schemas.openxmlformats.org/officeDocument/2006/relationships/image" Target="../media/image1355.png" /><Relationship Id="rId62" Type="http://schemas.openxmlformats.org/officeDocument/2006/relationships/image" Target="../media/image1356.png" /><Relationship Id="rId63" Type="http://schemas.openxmlformats.org/officeDocument/2006/relationships/image" Target="../media/image1357.png" /><Relationship Id="rId64" Type="http://schemas.openxmlformats.org/officeDocument/2006/relationships/image" Target="../media/image1358.png" /><Relationship Id="rId65" Type="http://schemas.openxmlformats.org/officeDocument/2006/relationships/image" Target="../media/image1359.png" /><Relationship Id="rId66" Type="http://schemas.openxmlformats.org/officeDocument/2006/relationships/image" Target="../media/image1360.png" /><Relationship Id="rId67" Type="http://schemas.openxmlformats.org/officeDocument/2006/relationships/image" Target="../media/image1361.png" /><Relationship Id="rId68" Type="http://schemas.openxmlformats.org/officeDocument/2006/relationships/image" Target="../media/image1362.png" /><Relationship Id="rId69" Type="http://schemas.openxmlformats.org/officeDocument/2006/relationships/image" Target="../media/image1363.png" /><Relationship Id="rId7" Type="http://schemas.openxmlformats.org/officeDocument/2006/relationships/image" Target="../media/image1301.png" /><Relationship Id="rId70" Type="http://schemas.openxmlformats.org/officeDocument/2006/relationships/image" Target="../media/image1364.png" /><Relationship Id="rId71" Type="http://schemas.openxmlformats.org/officeDocument/2006/relationships/image" Target="../media/image1365.png" /><Relationship Id="rId72" Type="http://schemas.openxmlformats.org/officeDocument/2006/relationships/image" Target="../media/image1366.png" /><Relationship Id="rId73" Type="http://schemas.openxmlformats.org/officeDocument/2006/relationships/image" Target="../media/image1367.png" /><Relationship Id="rId74" Type="http://schemas.openxmlformats.org/officeDocument/2006/relationships/image" Target="../media/image1368.png" /><Relationship Id="rId75" Type="http://schemas.openxmlformats.org/officeDocument/2006/relationships/image" Target="../media/image1369.png" /><Relationship Id="rId76" Type="http://schemas.openxmlformats.org/officeDocument/2006/relationships/image" Target="../media/image1370.png" /><Relationship Id="rId77" Type="http://schemas.openxmlformats.org/officeDocument/2006/relationships/image" Target="../media/image1371.png" /><Relationship Id="rId78" Type="http://schemas.openxmlformats.org/officeDocument/2006/relationships/image" Target="../media/image1372.png" /><Relationship Id="rId79" Type="http://schemas.openxmlformats.org/officeDocument/2006/relationships/image" Target="../media/image1373.png" /><Relationship Id="rId8" Type="http://schemas.openxmlformats.org/officeDocument/2006/relationships/image" Target="../media/image1302.png" /><Relationship Id="rId80" Type="http://schemas.openxmlformats.org/officeDocument/2006/relationships/image" Target="../media/image1374.png" /><Relationship Id="rId81" Type="http://schemas.openxmlformats.org/officeDocument/2006/relationships/image" Target="../media/image1375.png" /><Relationship Id="rId82" Type="http://schemas.openxmlformats.org/officeDocument/2006/relationships/image" Target="../media/image1376.png" /><Relationship Id="rId83" Type="http://schemas.openxmlformats.org/officeDocument/2006/relationships/image" Target="../media/image1377.png" /><Relationship Id="rId84" Type="http://schemas.openxmlformats.org/officeDocument/2006/relationships/image" Target="../media/image1378.png" /><Relationship Id="rId85" Type="http://schemas.openxmlformats.org/officeDocument/2006/relationships/image" Target="../media/image1379.png" /><Relationship Id="rId86" Type="http://schemas.openxmlformats.org/officeDocument/2006/relationships/image" Target="../media/image1380.png" /><Relationship Id="rId87" Type="http://schemas.openxmlformats.org/officeDocument/2006/relationships/image" Target="../media/image1381.png" /><Relationship Id="rId88" Type="http://schemas.openxmlformats.org/officeDocument/2006/relationships/image" Target="../media/image1382.png" /><Relationship Id="rId89" Type="http://schemas.openxmlformats.org/officeDocument/2006/relationships/image" Target="../media/image1383.png" /><Relationship Id="rId9" Type="http://schemas.openxmlformats.org/officeDocument/2006/relationships/image" Target="../media/image1303.png" /><Relationship Id="rId90" Type="http://schemas.openxmlformats.org/officeDocument/2006/relationships/image" Target="../media/image1384.png" /><Relationship Id="rId91" Type="http://schemas.openxmlformats.org/officeDocument/2006/relationships/image" Target="../media/image1385.png" /><Relationship Id="rId92" Type="http://schemas.openxmlformats.org/officeDocument/2006/relationships/image" Target="../media/image1386.png" /><Relationship Id="rId93" Type="http://schemas.openxmlformats.org/officeDocument/2006/relationships/image" Target="../media/image1387.png" /><Relationship Id="rId94" Type="http://schemas.openxmlformats.org/officeDocument/2006/relationships/image" Target="../media/image1388.png" /><Relationship Id="rId95" Type="http://schemas.openxmlformats.org/officeDocument/2006/relationships/image" Target="../media/image1389.png" /><Relationship Id="rId96" Type="http://schemas.openxmlformats.org/officeDocument/2006/relationships/image" Target="../media/image1390.png" /><Relationship Id="rId97" Type="http://schemas.openxmlformats.org/officeDocument/2006/relationships/image" Target="../media/image1391.png" /><Relationship Id="rId98" Type="http://schemas.openxmlformats.org/officeDocument/2006/relationships/image" Target="../media/image1392.png" /><Relationship Id="rId99" Type="http://schemas.openxmlformats.org/officeDocument/2006/relationships/image" Target="../media/image139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5.png" /><Relationship Id="rId3" Type="http://schemas.openxmlformats.org/officeDocument/2006/relationships/image" Target="../media/image196.png" /><Relationship Id="rId4" Type="http://schemas.openxmlformats.org/officeDocument/2006/relationships/image" Target="../media/image197.png" /><Relationship Id="rId5" Type="http://schemas.openxmlformats.org/officeDocument/2006/relationships/image" Target="../media/image198.png" /><Relationship Id="rId6" Type="http://schemas.openxmlformats.org/officeDocument/2006/relationships/image" Target="../media/image199.png" /><Relationship Id="rId7" Type="http://schemas.openxmlformats.org/officeDocument/2006/relationships/image" Target="../media/image200.png" /><Relationship Id="rId8" Type="http://schemas.openxmlformats.org/officeDocument/2006/relationships/image" Target="../media/image201.png" /><Relationship Id="rId9" Type="http://schemas.openxmlformats.org/officeDocument/2006/relationships/image" Target="../media/image20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11.png" /><Relationship Id="rId100" Type="http://schemas.openxmlformats.org/officeDocument/2006/relationships/image" Target="../media/image301.png" /><Relationship Id="rId101" Type="http://schemas.openxmlformats.org/officeDocument/2006/relationships/image" Target="../media/image302.png" /><Relationship Id="rId102" Type="http://schemas.openxmlformats.org/officeDocument/2006/relationships/image" Target="../media/image303.png" /><Relationship Id="rId103" Type="http://schemas.openxmlformats.org/officeDocument/2006/relationships/image" Target="../media/image304.png" /><Relationship Id="rId104" Type="http://schemas.openxmlformats.org/officeDocument/2006/relationships/image" Target="../media/image305.png" /><Relationship Id="rId105" Type="http://schemas.openxmlformats.org/officeDocument/2006/relationships/image" Target="../media/image306.png" /><Relationship Id="rId106" Type="http://schemas.openxmlformats.org/officeDocument/2006/relationships/image" Target="../media/image307.png" /><Relationship Id="rId107" Type="http://schemas.openxmlformats.org/officeDocument/2006/relationships/image" Target="../media/image308.png" /><Relationship Id="rId108" Type="http://schemas.openxmlformats.org/officeDocument/2006/relationships/image" Target="../media/image309.png" /><Relationship Id="rId109" Type="http://schemas.openxmlformats.org/officeDocument/2006/relationships/image" Target="../media/image310.png" /><Relationship Id="rId11" Type="http://schemas.openxmlformats.org/officeDocument/2006/relationships/image" Target="../media/image212.png" /><Relationship Id="rId110" Type="http://schemas.openxmlformats.org/officeDocument/2006/relationships/image" Target="../media/image311.png" /><Relationship Id="rId111" Type="http://schemas.openxmlformats.org/officeDocument/2006/relationships/image" Target="../media/image312.png" /><Relationship Id="rId112" Type="http://schemas.openxmlformats.org/officeDocument/2006/relationships/image" Target="../media/image313.png" /><Relationship Id="rId113" Type="http://schemas.openxmlformats.org/officeDocument/2006/relationships/image" Target="../media/image314.png" /><Relationship Id="rId114" Type="http://schemas.openxmlformats.org/officeDocument/2006/relationships/image" Target="../media/image315.png" /><Relationship Id="rId115" Type="http://schemas.openxmlformats.org/officeDocument/2006/relationships/image" Target="../media/image316.png" /><Relationship Id="rId116" Type="http://schemas.openxmlformats.org/officeDocument/2006/relationships/image" Target="../media/image317.png" /><Relationship Id="rId117" Type="http://schemas.openxmlformats.org/officeDocument/2006/relationships/image" Target="../media/image318.png" /><Relationship Id="rId118" Type="http://schemas.openxmlformats.org/officeDocument/2006/relationships/image" Target="../media/image319.png" /><Relationship Id="rId119" Type="http://schemas.openxmlformats.org/officeDocument/2006/relationships/image" Target="../media/image320.png" /><Relationship Id="rId12" Type="http://schemas.openxmlformats.org/officeDocument/2006/relationships/image" Target="../media/image213.png" /><Relationship Id="rId120" Type="http://schemas.openxmlformats.org/officeDocument/2006/relationships/image" Target="../media/image321.png" /><Relationship Id="rId121" Type="http://schemas.openxmlformats.org/officeDocument/2006/relationships/image" Target="../media/image322.png" /><Relationship Id="rId122" Type="http://schemas.openxmlformats.org/officeDocument/2006/relationships/image" Target="../media/image323.png" /><Relationship Id="rId123" Type="http://schemas.openxmlformats.org/officeDocument/2006/relationships/image" Target="../media/image324.png" /><Relationship Id="rId124" Type="http://schemas.openxmlformats.org/officeDocument/2006/relationships/image" Target="../media/image325.png" /><Relationship Id="rId125" Type="http://schemas.openxmlformats.org/officeDocument/2006/relationships/image" Target="../media/image326.png" /><Relationship Id="rId126" Type="http://schemas.openxmlformats.org/officeDocument/2006/relationships/image" Target="../media/image327.png" /><Relationship Id="rId127" Type="http://schemas.openxmlformats.org/officeDocument/2006/relationships/image" Target="../media/image328.png" /><Relationship Id="rId128" Type="http://schemas.openxmlformats.org/officeDocument/2006/relationships/image" Target="../media/image329.png" /><Relationship Id="rId129" Type="http://schemas.openxmlformats.org/officeDocument/2006/relationships/image" Target="../media/image330.png" /><Relationship Id="rId13" Type="http://schemas.openxmlformats.org/officeDocument/2006/relationships/image" Target="../media/image214.png" /><Relationship Id="rId130" Type="http://schemas.openxmlformats.org/officeDocument/2006/relationships/image" Target="../media/image331.png" /><Relationship Id="rId131" Type="http://schemas.openxmlformats.org/officeDocument/2006/relationships/image" Target="../media/image332.png" /><Relationship Id="rId132" Type="http://schemas.openxmlformats.org/officeDocument/2006/relationships/image" Target="../media/image333.png" /><Relationship Id="rId133" Type="http://schemas.openxmlformats.org/officeDocument/2006/relationships/image" Target="../media/image334.png" /><Relationship Id="rId134" Type="http://schemas.openxmlformats.org/officeDocument/2006/relationships/image" Target="../media/image335.png" /><Relationship Id="rId135" Type="http://schemas.openxmlformats.org/officeDocument/2006/relationships/image" Target="../media/image336.png" /><Relationship Id="rId136" Type="http://schemas.openxmlformats.org/officeDocument/2006/relationships/image" Target="../media/image337.png" /><Relationship Id="rId137" Type="http://schemas.openxmlformats.org/officeDocument/2006/relationships/image" Target="../media/image338.png" /><Relationship Id="rId138" Type="http://schemas.openxmlformats.org/officeDocument/2006/relationships/image" Target="../media/image339.png" /><Relationship Id="rId139" Type="http://schemas.openxmlformats.org/officeDocument/2006/relationships/image" Target="../media/image340.png" /><Relationship Id="rId14" Type="http://schemas.openxmlformats.org/officeDocument/2006/relationships/image" Target="../media/image215.png" /><Relationship Id="rId15" Type="http://schemas.openxmlformats.org/officeDocument/2006/relationships/image" Target="../media/image216.png" /><Relationship Id="rId16" Type="http://schemas.openxmlformats.org/officeDocument/2006/relationships/image" Target="../media/image217.png" /><Relationship Id="rId17" Type="http://schemas.openxmlformats.org/officeDocument/2006/relationships/image" Target="../media/image218.png" /><Relationship Id="rId18" Type="http://schemas.openxmlformats.org/officeDocument/2006/relationships/image" Target="../media/image219.png" /><Relationship Id="rId19" Type="http://schemas.openxmlformats.org/officeDocument/2006/relationships/image" Target="../media/image220.png" /><Relationship Id="rId2" Type="http://schemas.openxmlformats.org/officeDocument/2006/relationships/image" Target="../media/image203.png" /><Relationship Id="rId20" Type="http://schemas.openxmlformats.org/officeDocument/2006/relationships/image" Target="../media/image221.png" /><Relationship Id="rId21" Type="http://schemas.openxmlformats.org/officeDocument/2006/relationships/image" Target="../media/image222.png" /><Relationship Id="rId22" Type="http://schemas.openxmlformats.org/officeDocument/2006/relationships/image" Target="../media/image223.png" /><Relationship Id="rId23" Type="http://schemas.openxmlformats.org/officeDocument/2006/relationships/image" Target="../media/image224.png" /><Relationship Id="rId24" Type="http://schemas.openxmlformats.org/officeDocument/2006/relationships/image" Target="../media/image225.png" /><Relationship Id="rId25" Type="http://schemas.openxmlformats.org/officeDocument/2006/relationships/image" Target="../media/image226.png" /><Relationship Id="rId26" Type="http://schemas.openxmlformats.org/officeDocument/2006/relationships/image" Target="../media/image227.png" /><Relationship Id="rId27" Type="http://schemas.openxmlformats.org/officeDocument/2006/relationships/image" Target="../media/image228.png" /><Relationship Id="rId28" Type="http://schemas.openxmlformats.org/officeDocument/2006/relationships/image" Target="../media/image229.png" /><Relationship Id="rId29" Type="http://schemas.openxmlformats.org/officeDocument/2006/relationships/image" Target="../media/image230.png" /><Relationship Id="rId3" Type="http://schemas.openxmlformats.org/officeDocument/2006/relationships/image" Target="../media/image204.png" /><Relationship Id="rId30" Type="http://schemas.openxmlformats.org/officeDocument/2006/relationships/image" Target="../media/image231.png" /><Relationship Id="rId31" Type="http://schemas.openxmlformats.org/officeDocument/2006/relationships/image" Target="../media/image232.png" /><Relationship Id="rId32" Type="http://schemas.openxmlformats.org/officeDocument/2006/relationships/image" Target="../media/image233.png" /><Relationship Id="rId33" Type="http://schemas.openxmlformats.org/officeDocument/2006/relationships/image" Target="../media/image234.png" /><Relationship Id="rId34" Type="http://schemas.openxmlformats.org/officeDocument/2006/relationships/image" Target="../media/image235.png" /><Relationship Id="rId35" Type="http://schemas.openxmlformats.org/officeDocument/2006/relationships/image" Target="../media/image236.png" /><Relationship Id="rId36" Type="http://schemas.openxmlformats.org/officeDocument/2006/relationships/image" Target="../media/image237.png" /><Relationship Id="rId37" Type="http://schemas.openxmlformats.org/officeDocument/2006/relationships/image" Target="../media/image238.png" /><Relationship Id="rId38" Type="http://schemas.openxmlformats.org/officeDocument/2006/relationships/image" Target="../media/image239.png" /><Relationship Id="rId39" Type="http://schemas.openxmlformats.org/officeDocument/2006/relationships/image" Target="../media/image240.png" /><Relationship Id="rId4" Type="http://schemas.openxmlformats.org/officeDocument/2006/relationships/image" Target="../media/image205.png" /><Relationship Id="rId40" Type="http://schemas.openxmlformats.org/officeDocument/2006/relationships/image" Target="../media/image241.png" /><Relationship Id="rId41" Type="http://schemas.openxmlformats.org/officeDocument/2006/relationships/image" Target="../media/image242.png" /><Relationship Id="rId42" Type="http://schemas.openxmlformats.org/officeDocument/2006/relationships/image" Target="../media/image243.png" /><Relationship Id="rId43" Type="http://schemas.openxmlformats.org/officeDocument/2006/relationships/image" Target="../media/image244.png" /><Relationship Id="rId44" Type="http://schemas.openxmlformats.org/officeDocument/2006/relationships/image" Target="../media/image245.png" /><Relationship Id="rId45" Type="http://schemas.openxmlformats.org/officeDocument/2006/relationships/image" Target="../media/image246.png" /><Relationship Id="rId46" Type="http://schemas.openxmlformats.org/officeDocument/2006/relationships/image" Target="../media/image247.png" /><Relationship Id="rId47" Type="http://schemas.openxmlformats.org/officeDocument/2006/relationships/image" Target="../media/image248.png" /><Relationship Id="rId48" Type="http://schemas.openxmlformats.org/officeDocument/2006/relationships/image" Target="../media/image249.png" /><Relationship Id="rId49" Type="http://schemas.openxmlformats.org/officeDocument/2006/relationships/image" Target="../media/image250.png" /><Relationship Id="rId5" Type="http://schemas.openxmlformats.org/officeDocument/2006/relationships/image" Target="../media/image206.png" /><Relationship Id="rId50" Type="http://schemas.openxmlformats.org/officeDocument/2006/relationships/image" Target="../media/image251.png" /><Relationship Id="rId51" Type="http://schemas.openxmlformats.org/officeDocument/2006/relationships/image" Target="../media/image252.png" /><Relationship Id="rId52" Type="http://schemas.openxmlformats.org/officeDocument/2006/relationships/image" Target="../media/image253.png" /><Relationship Id="rId53" Type="http://schemas.openxmlformats.org/officeDocument/2006/relationships/image" Target="../media/image254.png" /><Relationship Id="rId54" Type="http://schemas.openxmlformats.org/officeDocument/2006/relationships/image" Target="../media/image255.png" /><Relationship Id="rId55" Type="http://schemas.openxmlformats.org/officeDocument/2006/relationships/image" Target="../media/image256.png" /><Relationship Id="rId56" Type="http://schemas.openxmlformats.org/officeDocument/2006/relationships/image" Target="../media/image257.png" /><Relationship Id="rId57" Type="http://schemas.openxmlformats.org/officeDocument/2006/relationships/image" Target="../media/image258.png" /><Relationship Id="rId58" Type="http://schemas.openxmlformats.org/officeDocument/2006/relationships/image" Target="../media/image259.png" /><Relationship Id="rId59" Type="http://schemas.openxmlformats.org/officeDocument/2006/relationships/image" Target="../media/image260.png" /><Relationship Id="rId6" Type="http://schemas.openxmlformats.org/officeDocument/2006/relationships/image" Target="../media/image207.png" /><Relationship Id="rId60" Type="http://schemas.openxmlformats.org/officeDocument/2006/relationships/image" Target="../media/image261.png" /><Relationship Id="rId61" Type="http://schemas.openxmlformats.org/officeDocument/2006/relationships/image" Target="../media/image262.png" /><Relationship Id="rId62" Type="http://schemas.openxmlformats.org/officeDocument/2006/relationships/image" Target="../media/image263.png" /><Relationship Id="rId63" Type="http://schemas.openxmlformats.org/officeDocument/2006/relationships/image" Target="../media/image264.png" /><Relationship Id="rId64" Type="http://schemas.openxmlformats.org/officeDocument/2006/relationships/image" Target="../media/image265.png" /><Relationship Id="rId65" Type="http://schemas.openxmlformats.org/officeDocument/2006/relationships/image" Target="../media/image266.png" /><Relationship Id="rId66" Type="http://schemas.openxmlformats.org/officeDocument/2006/relationships/image" Target="../media/image267.png" /><Relationship Id="rId67" Type="http://schemas.openxmlformats.org/officeDocument/2006/relationships/image" Target="../media/image268.png" /><Relationship Id="rId68" Type="http://schemas.openxmlformats.org/officeDocument/2006/relationships/image" Target="../media/image269.png" /><Relationship Id="rId69" Type="http://schemas.openxmlformats.org/officeDocument/2006/relationships/image" Target="../media/image270.png" /><Relationship Id="rId7" Type="http://schemas.openxmlformats.org/officeDocument/2006/relationships/image" Target="../media/image208.png" /><Relationship Id="rId70" Type="http://schemas.openxmlformats.org/officeDocument/2006/relationships/image" Target="../media/image271.png" /><Relationship Id="rId71" Type="http://schemas.openxmlformats.org/officeDocument/2006/relationships/image" Target="../media/image272.png" /><Relationship Id="rId72" Type="http://schemas.openxmlformats.org/officeDocument/2006/relationships/image" Target="../media/image273.png" /><Relationship Id="rId73" Type="http://schemas.openxmlformats.org/officeDocument/2006/relationships/image" Target="../media/image274.png" /><Relationship Id="rId74" Type="http://schemas.openxmlformats.org/officeDocument/2006/relationships/image" Target="../media/image275.png" /><Relationship Id="rId75" Type="http://schemas.openxmlformats.org/officeDocument/2006/relationships/image" Target="../media/image276.png" /><Relationship Id="rId76" Type="http://schemas.openxmlformats.org/officeDocument/2006/relationships/image" Target="../media/image277.png" /><Relationship Id="rId77" Type="http://schemas.openxmlformats.org/officeDocument/2006/relationships/image" Target="../media/image278.png" /><Relationship Id="rId78" Type="http://schemas.openxmlformats.org/officeDocument/2006/relationships/image" Target="../media/image279.png" /><Relationship Id="rId79" Type="http://schemas.openxmlformats.org/officeDocument/2006/relationships/image" Target="../media/image280.png" /><Relationship Id="rId8" Type="http://schemas.openxmlformats.org/officeDocument/2006/relationships/image" Target="../media/image209.png" /><Relationship Id="rId80" Type="http://schemas.openxmlformats.org/officeDocument/2006/relationships/image" Target="../media/image281.png" /><Relationship Id="rId81" Type="http://schemas.openxmlformats.org/officeDocument/2006/relationships/image" Target="../media/image282.png" /><Relationship Id="rId82" Type="http://schemas.openxmlformats.org/officeDocument/2006/relationships/image" Target="../media/image283.png" /><Relationship Id="rId83" Type="http://schemas.openxmlformats.org/officeDocument/2006/relationships/image" Target="../media/image284.png" /><Relationship Id="rId84" Type="http://schemas.openxmlformats.org/officeDocument/2006/relationships/image" Target="../media/image285.png" /><Relationship Id="rId85" Type="http://schemas.openxmlformats.org/officeDocument/2006/relationships/image" Target="../media/image286.png" /><Relationship Id="rId86" Type="http://schemas.openxmlformats.org/officeDocument/2006/relationships/image" Target="../media/image287.png" /><Relationship Id="rId87" Type="http://schemas.openxmlformats.org/officeDocument/2006/relationships/image" Target="../media/image288.png" /><Relationship Id="rId88" Type="http://schemas.openxmlformats.org/officeDocument/2006/relationships/image" Target="../media/image289.png" /><Relationship Id="rId89" Type="http://schemas.openxmlformats.org/officeDocument/2006/relationships/image" Target="../media/image290.png" /><Relationship Id="rId9" Type="http://schemas.openxmlformats.org/officeDocument/2006/relationships/image" Target="../media/image210.png" /><Relationship Id="rId90" Type="http://schemas.openxmlformats.org/officeDocument/2006/relationships/image" Target="../media/image291.png" /><Relationship Id="rId91" Type="http://schemas.openxmlformats.org/officeDocument/2006/relationships/image" Target="../media/image292.png" /><Relationship Id="rId92" Type="http://schemas.openxmlformats.org/officeDocument/2006/relationships/image" Target="../media/image293.png" /><Relationship Id="rId93" Type="http://schemas.openxmlformats.org/officeDocument/2006/relationships/image" Target="../media/image294.png" /><Relationship Id="rId94" Type="http://schemas.openxmlformats.org/officeDocument/2006/relationships/image" Target="../media/image295.png" /><Relationship Id="rId95" Type="http://schemas.openxmlformats.org/officeDocument/2006/relationships/image" Target="../media/image296.png" /><Relationship Id="rId96" Type="http://schemas.openxmlformats.org/officeDocument/2006/relationships/image" Target="../media/image297.png" /><Relationship Id="rId97" Type="http://schemas.openxmlformats.org/officeDocument/2006/relationships/image" Target="../media/image298.png" /><Relationship Id="rId98" Type="http://schemas.openxmlformats.org/officeDocument/2006/relationships/image" Target="../media/image299.png" /><Relationship Id="rId99" Type="http://schemas.openxmlformats.org/officeDocument/2006/relationships/image" Target="../media/image30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49.png" /><Relationship Id="rId100" Type="http://schemas.openxmlformats.org/officeDocument/2006/relationships/image" Target="../media/image439.png" /><Relationship Id="rId101" Type="http://schemas.openxmlformats.org/officeDocument/2006/relationships/image" Target="../media/image440.png" /><Relationship Id="rId102" Type="http://schemas.openxmlformats.org/officeDocument/2006/relationships/image" Target="../media/image441.png" /><Relationship Id="rId103" Type="http://schemas.openxmlformats.org/officeDocument/2006/relationships/image" Target="../media/image442.png" /><Relationship Id="rId104" Type="http://schemas.openxmlformats.org/officeDocument/2006/relationships/image" Target="../media/image443.png" /><Relationship Id="rId105" Type="http://schemas.openxmlformats.org/officeDocument/2006/relationships/image" Target="../media/image444.png" /><Relationship Id="rId106" Type="http://schemas.openxmlformats.org/officeDocument/2006/relationships/image" Target="../media/image445.png" /><Relationship Id="rId107" Type="http://schemas.openxmlformats.org/officeDocument/2006/relationships/image" Target="../media/image446.png" /><Relationship Id="rId108" Type="http://schemas.openxmlformats.org/officeDocument/2006/relationships/image" Target="../media/image447.png" /><Relationship Id="rId109" Type="http://schemas.openxmlformats.org/officeDocument/2006/relationships/image" Target="../media/image448.png" /><Relationship Id="rId11" Type="http://schemas.openxmlformats.org/officeDocument/2006/relationships/image" Target="../media/image350.png" /><Relationship Id="rId110" Type="http://schemas.openxmlformats.org/officeDocument/2006/relationships/image" Target="../media/image449.png" /><Relationship Id="rId111" Type="http://schemas.openxmlformats.org/officeDocument/2006/relationships/image" Target="../media/image450.png" /><Relationship Id="rId112" Type="http://schemas.openxmlformats.org/officeDocument/2006/relationships/image" Target="../media/image451.png" /><Relationship Id="rId113" Type="http://schemas.openxmlformats.org/officeDocument/2006/relationships/image" Target="../media/image452.png" /><Relationship Id="rId114" Type="http://schemas.openxmlformats.org/officeDocument/2006/relationships/image" Target="../media/image453.png" /><Relationship Id="rId115" Type="http://schemas.openxmlformats.org/officeDocument/2006/relationships/image" Target="../media/image454.png" /><Relationship Id="rId116" Type="http://schemas.openxmlformats.org/officeDocument/2006/relationships/image" Target="../media/image455.png" /><Relationship Id="rId117" Type="http://schemas.openxmlformats.org/officeDocument/2006/relationships/image" Target="../media/image456.png" /><Relationship Id="rId118" Type="http://schemas.openxmlformats.org/officeDocument/2006/relationships/image" Target="../media/image457.png" /><Relationship Id="rId119" Type="http://schemas.openxmlformats.org/officeDocument/2006/relationships/image" Target="../media/image458.png" /><Relationship Id="rId12" Type="http://schemas.openxmlformats.org/officeDocument/2006/relationships/image" Target="../media/image351.png" /><Relationship Id="rId120" Type="http://schemas.openxmlformats.org/officeDocument/2006/relationships/image" Target="../media/image459.png" /><Relationship Id="rId121" Type="http://schemas.openxmlformats.org/officeDocument/2006/relationships/image" Target="../media/image460.png" /><Relationship Id="rId122" Type="http://schemas.openxmlformats.org/officeDocument/2006/relationships/image" Target="../media/image461.png" /><Relationship Id="rId123" Type="http://schemas.openxmlformats.org/officeDocument/2006/relationships/image" Target="../media/image462.png" /><Relationship Id="rId124" Type="http://schemas.openxmlformats.org/officeDocument/2006/relationships/image" Target="../media/image463.png" /><Relationship Id="rId125" Type="http://schemas.openxmlformats.org/officeDocument/2006/relationships/image" Target="../media/image464.png" /><Relationship Id="rId13" Type="http://schemas.openxmlformats.org/officeDocument/2006/relationships/image" Target="../media/image352.png" /><Relationship Id="rId14" Type="http://schemas.openxmlformats.org/officeDocument/2006/relationships/image" Target="../media/image353.png" /><Relationship Id="rId15" Type="http://schemas.openxmlformats.org/officeDocument/2006/relationships/image" Target="../media/image354.png" /><Relationship Id="rId16" Type="http://schemas.openxmlformats.org/officeDocument/2006/relationships/image" Target="../media/image355.png" /><Relationship Id="rId17" Type="http://schemas.openxmlformats.org/officeDocument/2006/relationships/image" Target="../media/image356.png" /><Relationship Id="rId18" Type="http://schemas.openxmlformats.org/officeDocument/2006/relationships/image" Target="../media/image357.png" /><Relationship Id="rId19" Type="http://schemas.openxmlformats.org/officeDocument/2006/relationships/image" Target="../media/image358.png" /><Relationship Id="rId2" Type="http://schemas.openxmlformats.org/officeDocument/2006/relationships/image" Target="../media/image341.png" /><Relationship Id="rId20" Type="http://schemas.openxmlformats.org/officeDocument/2006/relationships/image" Target="../media/image359.png" /><Relationship Id="rId21" Type="http://schemas.openxmlformats.org/officeDocument/2006/relationships/image" Target="../media/image360.png" /><Relationship Id="rId22" Type="http://schemas.openxmlformats.org/officeDocument/2006/relationships/image" Target="../media/image361.png" /><Relationship Id="rId23" Type="http://schemas.openxmlformats.org/officeDocument/2006/relationships/image" Target="../media/image362.png" /><Relationship Id="rId24" Type="http://schemas.openxmlformats.org/officeDocument/2006/relationships/image" Target="../media/image363.png" /><Relationship Id="rId25" Type="http://schemas.openxmlformats.org/officeDocument/2006/relationships/image" Target="../media/image364.png" /><Relationship Id="rId26" Type="http://schemas.openxmlformats.org/officeDocument/2006/relationships/image" Target="../media/image365.png" /><Relationship Id="rId27" Type="http://schemas.openxmlformats.org/officeDocument/2006/relationships/image" Target="../media/image366.png" /><Relationship Id="rId28" Type="http://schemas.openxmlformats.org/officeDocument/2006/relationships/image" Target="../media/image367.png" /><Relationship Id="rId29" Type="http://schemas.openxmlformats.org/officeDocument/2006/relationships/image" Target="../media/image368.png" /><Relationship Id="rId3" Type="http://schemas.openxmlformats.org/officeDocument/2006/relationships/image" Target="../media/image342.png" /><Relationship Id="rId30" Type="http://schemas.openxmlformats.org/officeDocument/2006/relationships/image" Target="../media/image369.png" /><Relationship Id="rId31" Type="http://schemas.openxmlformats.org/officeDocument/2006/relationships/image" Target="../media/image370.png" /><Relationship Id="rId32" Type="http://schemas.openxmlformats.org/officeDocument/2006/relationships/image" Target="../media/image371.png" /><Relationship Id="rId33" Type="http://schemas.openxmlformats.org/officeDocument/2006/relationships/image" Target="../media/image372.png" /><Relationship Id="rId34" Type="http://schemas.openxmlformats.org/officeDocument/2006/relationships/image" Target="../media/image373.png" /><Relationship Id="rId35" Type="http://schemas.openxmlformats.org/officeDocument/2006/relationships/image" Target="../media/image374.png" /><Relationship Id="rId36" Type="http://schemas.openxmlformats.org/officeDocument/2006/relationships/image" Target="../media/image375.png" /><Relationship Id="rId37" Type="http://schemas.openxmlformats.org/officeDocument/2006/relationships/image" Target="../media/image376.png" /><Relationship Id="rId38" Type="http://schemas.openxmlformats.org/officeDocument/2006/relationships/image" Target="../media/image377.png" /><Relationship Id="rId39" Type="http://schemas.openxmlformats.org/officeDocument/2006/relationships/image" Target="../media/image378.png" /><Relationship Id="rId4" Type="http://schemas.openxmlformats.org/officeDocument/2006/relationships/image" Target="../media/image343.png" /><Relationship Id="rId40" Type="http://schemas.openxmlformats.org/officeDocument/2006/relationships/image" Target="../media/image379.png" /><Relationship Id="rId41" Type="http://schemas.openxmlformats.org/officeDocument/2006/relationships/image" Target="../media/image380.png" /><Relationship Id="rId42" Type="http://schemas.openxmlformats.org/officeDocument/2006/relationships/image" Target="../media/image381.png" /><Relationship Id="rId43" Type="http://schemas.openxmlformats.org/officeDocument/2006/relationships/image" Target="../media/image382.png" /><Relationship Id="rId44" Type="http://schemas.openxmlformats.org/officeDocument/2006/relationships/image" Target="../media/image383.png" /><Relationship Id="rId45" Type="http://schemas.openxmlformats.org/officeDocument/2006/relationships/image" Target="../media/image384.png" /><Relationship Id="rId46" Type="http://schemas.openxmlformats.org/officeDocument/2006/relationships/image" Target="../media/image385.png" /><Relationship Id="rId47" Type="http://schemas.openxmlformats.org/officeDocument/2006/relationships/image" Target="../media/image386.png" /><Relationship Id="rId48" Type="http://schemas.openxmlformats.org/officeDocument/2006/relationships/image" Target="../media/image387.png" /><Relationship Id="rId49" Type="http://schemas.openxmlformats.org/officeDocument/2006/relationships/image" Target="../media/image388.png" /><Relationship Id="rId5" Type="http://schemas.openxmlformats.org/officeDocument/2006/relationships/image" Target="../media/image344.png" /><Relationship Id="rId50" Type="http://schemas.openxmlformats.org/officeDocument/2006/relationships/image" Target="../media/image389.png" /><Relationship Id="rId51" Type="http://schemas.openxmlformats.org/officeDocument/2006/relationships/image" Target="../media/image390.png" /><Relationship Id="rId52" Type="http://schemas.openxmlformats.org/officeDocument/2006/relationships/image" Target="../media/image391.png" /><Relationship Id="rId53" Type="http://schemas.openxmlformats.org/officeDocument/2006/relationships/image" Target="../media/image392.png" /><Relationship Id="rId54" Type="http://schemas.openxmlformats.org/officeDocument/2006/relationships/image" Target="../media/image393.png" /><Relationship Id="rId55" Type="http://schemas.openxmlformats.org/officeDocument/2006/relationships/image" Target="../media/image394.png" /><Relationship Id="rId56" Type="http://schemas.openxmlformats.org/officeDocument/2006/relationships/image" Target="../media/image395.png" /><Relationship Id="rId57" Type="http://schemas.openxmlformats.org/officeDocument/2006/relationships/image" Target="../media/image396.png" /><Relationship Id="rId58" Type="http://schemas.openxmlformats.org/officeDocument/2006/relationships/image" Target="../media/image397.png" /><Relationship Id="rId59" Type="http://schemas.openxmlformats.org/officeDocument/2006/relationships/image" Target="../media/image398.png" /><Relationship Id="rId6" Type="http://schemas.openxmlformats.org/officeDocument/2006/relationships/image" Target="../media/image345.png" /><Relationship Id="rId60" Type="http://schemas.openxmlformats.org/officeDocument/2006/relationships/image" Target="../media/image399.png" /><Relationship Id="rId61" Type="http://schemas.openxmlformats.org/officeDocument/2006/relationships/image" Target="../media/image400.png" /><Relationship Id="rId62" Type="http://schemas.openxmlformats.org/officeDocument/2006/relationships/image" Target="../media/image401.png" /><Relationship Id="rId63" Type="http://schemas.openxmlformats.org/officeDocument/2006/relationships/image" Target="../media/image402.png" /><Relationship Id="rId64" Type="http://schemas.openxmlformats.org/officeDocument/2006/relationships/image" Target="../media/image403.png" /><Relationship Id="rId65" Type="http://schemas.openxmlformats.org/officeDocument/2006/relationships/image" Target="../media/image404.png" /><Relationship Id="rId66" Type="http://schemas.openxmlformats.org/officeDocument/2006/relationships/image" Target="../media/image405.png" /><Relationship Id="rId67" Type="http://schemas.openxmlformats.org/officeDocument/2006/relationships/image" Target="../media/image406.png" /><Relationship Id="rId68" Type="http://schemas.openxmlformats.org/officeDocument/2006/relationships/image" Target="../media/image407.png" /><Relationship Id="rId69" Type="http://schemas.openxmlformats.org/officeDocument/2006/relationships/image" Target="../media/image408.png" /><Relationship Id="rId7" Type="http://schemas.openxmlformats.org/officeDocument/2006/relationships/image" Target="../media/image346.png" /><Relationship Id="rId70" Type="http://schemas.openxmlformats.org/officeDocument/2006/relationships/image" Target="../media/image409.png" /><Relationship Id="rId71" Type="http://schemas.openxmlformats.org/officeDocument/2006/relationships/image" Target="../media/image410.png" /><Relationship Id="rId72" Type="http://schemas.openxmlformats.org/officeDocument/2006/relationships/image" Target="../media/image411.png" /><Relationship Id="rId73" Type="http://schemas.openxmlformats.org/officeDocument/2006/relationships/image" Target="../media/image412.png" /><Relationship Id="rId74" Type="http://schemas.openxmlformats.org/officeDocument/2006/relationships/image" Target="../media/image413.png" /><Relationship Id="rId75" Type="http://schemas.openxmlformats.org/officeDocument/2006/relationships/image" Target="../media/image414.png" /><Relationship Id="rId76" Type="http://schemas.openxmlformats.org/officeDocument/2006/relationships/image" Target="../media/image415.png" /><Relationship Id="rId77" Type="http://schemas.openxmlformats.org/officeDocument/2006/relationships/image" Target="../media/image416.png" /><Relationship Id="rId78" Type="http://schemas.openxmlformats.org/officeDocument/2006/relationships/image" Target="../media/image417.png" /><Relationship Id="rId79" Type="http://schemas.openxmlformats.org/officeDocument/2006/relationships/image" Target="../media/image418.png" /><Relationship Id="rId8" Type="http://schemas.openxmlformats.org/officeDocument/2006/relationships/image" Target="../media/image347.png" /><Relationship Id="rId80" Type="http://schemas.openxmlformats.org/officeDocument/2006/relationships/image" Target="../media/image419.png" /><Relationship Id="rId81" Type="http://schemas.openxmlformats.org/officeDocument/2006/relationships/image" Target="../media/image420.png" /><Relationship Id="rId82" Type="http://schemas.openxmlformats.org/officeDocument/2006/relationships/image" Target="../media/image421.png" /><Relationship Id="rId83" Type="http://schemas.openxmlformats.org/officeDocument/2006/relationships/image" Target="../media/image422.png" /><Relationship Id="rId84" Type="http://schemas.openxmlformats.org/officeDocument/2006/relationships/image" Target="../media/image423.png" /><Relationship Id="rId85" Type="http://schemas.openxmlformats.org/officeDocument/2006/relationships/image" Target="../media/image424.png" /><Relationship Id="rId86" Type="http://schemas.openxmlformats.org/officeDocument/2006/relationships/image" Target="../media/image425.png" /><Relationship Id="rId87" Type="http://schemas.openxmlformats.org/officeDocument/2006/relationships/image" Target="../media/image426.png" /><Relationship Id="rId88" Type="http://schemas.openxmlformats.org/officeDocument/2006/relationships/image" Target="../media/image427.png" /><Relationship Id="rId89" Type="http://schemas.openxmlformats.org/officeDocument/2006/relationships/image" Target="../media/image428.png" /><Relationship Id="rId9" Type="http://schemas.openxmlformats.org/officeDocument/2006/relationships/image" Target="../media/image348.png" /><Relationship Id="rId90" Type="http://schemas.openxmlformats.org/officeDocument/2006/relationships/image" Target="../media/image429.png" /><Relationship Id="rId91" Type="http://schemas.openxmlformats.org/officeDocument/2006/relationships/image" Target="../media/image430.png" /><Relationship Id="rId92" Type="http://schemas.openxmlformats.org/officeDocument/2006/relationships/image" Target="../media/image431.png" /><Relationship Id="rId93" Type="http://schemas.openxmlformats.org/officeDocument/2006/relationships/image" Target="../media/image432.png" /><Relationship Id="rId94" Type="http://schemas.openxmlformats.org/officeDocument/2006/relationships/image" Target="../media/image433.png" /><Relationship Id="rId95" Type="http://schemas.openxmlformats.org/officeDocument/2006/relationships/image" Target="../media/image434.png" /><Relationship Id="rId96" Type="http://schemas.openxmlformats.org/officeDocument/2006/relationships/image" Target="../media/image435.png" /><Relationship Id="rId97" Type="http://schemas.openxmlformats.org/officeDocument/2006/relationships/image" Target="../media/image436.png" /><Relationship Id="rId98" Type="http://schemas.openxmlformats.org/officeDocument/2006/relationships/image" Target="../media/image437.png" /><Relationship Id="rId99" Type="http://schemas.openxmlformats.org/officeDocument/2006/relationships/image" Target="../media/image43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73.png" /><Relationship Id="rId100" Type="http://schemas.openxmlformats.org/officeDocument/2006/relationships/image" Target="../media/image563.png" /><Relationship Id="rId101" Type="http://schemas.openxmlformats.org/officeDocument/2006/relationships/image" Target="../media/image564.png" /><Relationship Id="rId102" Type="http://schemas.openxmlformats.org/officeDocument/2006/relationships/image" Target="../media/image565.png" /><Relationship Id="rId103" Type="http://schemas.openxmlformats.org/officeDocument/2006/relationships/image" Target="../media/image566.png" /><Relationship Id="rId104" Type="http://schemas.openxmlformats.org/officeDocument/2006/relationships/image" Target="../media/image567.png" /><Relationship Id="rId105" Type="http://schemas.openxmlformats.org/officeDocument/2006/relationships/image" Target="../media/image568.png" /><Relationship Id="rId106" Type="http://schemas.openxmlformats.org/officeDocument/2006/relationships/image" Target="../media/image569.png" /><Relationship Id="rId107" Type="http://schemas.openxmlformats.org/officeDocument/2006/relationships/image" Target="../media/image570.png" /><Relationship Id="rId108" Type="http://schemas.openxmlformats.org/officeDocument/2006/relationships/image" Target="../media/image571.png" /><Relationship Id="rId109" Type="http://schemas.openxmlformats.org/officeDocument/2006/relationships/image" Target="../media/image572.png" /><Relationship Id="rId11" Type="http://schemas.openxmlformats.org/officeDocument/2006/relationships/image" Target="../media/image474.png" /><Relationship Id="rId110" Type="http://schemas.openxmlformats.org/officeDocument/2006/relationships/image" Target="../media/image573.png" /><Relationship Id="rId111" Type="http://schemas.openxmlformats.org/officeDocument/2006/relationships/image" Target="../media/image574.png" /><Relationship Id="rId112" Type="http://schemas.openxmlformats.org/officeDocument/2006/relationships/image" Target="../media/image575.png" /><Relationship Id="rId113" Type="http://schemas.openxmlformats.org/officeDocument/2006/relationships/image" Target="../media/image576.png" /><Relationship Id="rId114" Type="http://schemas.openxmlformats.org/officeDocument/2006/relationships/image" Target="../media/image577.png" /><Relationship Id="rId115" Type="http://schemas.openxmlformats.org/officeDocument/2006/relationships/image" Target="../media/image578.png" /><Relationship Id="rId116" Type="http://schemas.openxmlformats.org/officeDocument/2006/relationships/image" Target="../media/image579.png" /><Relationship Id="rId117" Type="http://schemas.openxmlformats.org/officeDocument/2006/relationships/image" Target="../media/image580.png" /><Relationship Id="rId118" Type="http://schemas.openxmlformats.org/officeDocument/2006/relationships/image" Target="../media/image581.png" /><Relationship Id="rId119" Type="http://schemas.openxmlformats.org/officeDocument/2006/relationships/image" Target="../media/image582.png" /><Relationship Id="rId12" Type="http://schemas.openxmlformats.org/officeDocument/2006/relationships/image" Target="../media/image475.png" /><Relationship Id="rId120" Type="http://schemas.openxmlformats.org/officeDocument/2006/relationships/image" Target="../media/image583.png" /><Relationship Id="rId121" Type="http://schemas.openxmlformats.org/officeDocument/2006/relationships/image" Target="../media/image584.png" /><Relationship Id="rId122" Type="http://schemas.openxmlformats.org/officeDocument/2006/relationships/image" Target="../media/image585.png" /><Relationship Id="rId123" Type="http://schemas.openxmlformats.org/officeDocument/2006/relationships/image" Target="../media/image586.png" /><Relationship Id="rId124" Type="http://schemas.openxmlformats.org/officeDocument/2006/relationships/image" Target="../media/image587.png" /><Relationship Id="rId125" Type="http://schemas.openxmlformats.org/officeDocument/2006/relationships/image" Target="../media/image588.png" /><Relationship Id="rId126" Type="http://schemas.openxmlformats.org/officeDocument/2006/relationships/image" Target="../media/image589.png" /><Relationship Id="rId127" Type="http://schemas.openxmlformats.org/officeDocument/2006/relationships/image" Target="../media/image590.png" /><Relationship Id="rId128" Type="http://schemas.openxmlformats.org/officeDocument/2006/relationships/image" Target="../media/image591.png" /><Relationship Id="rId129" Type="http://schemas.openxmlformats.org/officeDocument/2006/relationships/image" Target="../media/image592.png" /><Relationship Id="rId13" Type="http://schemas.openxmlformats.org/officeDocument/2006/relationships/image" Target="../media/image476.png" /><Relationship Id="rId130" Type="http://schemas.openxmlformats.org/officeDocument/2006/relationships/image" Target="../media/image593.png" /><Relationship Id="rId131" Type="http://schemas.openxmlformats.org/officeDocument/2006/relationships/image" Target="../media/image594.png" /><Relationship Id="rId132" Type="http://schemas.openxmlformats.org/officeDocument/2006/relationships/image" Target="../media/image595.png" /><Relationship Id="rId133" Type="http://schemas.openxmlformats.org/officeDocument/2006/relationships/image" Target="../media/image596.png" /><Relationship Id="rId134" Type="http://schemas.openxmlformats.org/officeDocument/2006/relationships/image" Target="../media/image597.png" /><Relationship Id="rId135" Type="http://schemas.openxmlformats.org/officeDocument/2006/relationships/image" Target="../media/image598.png" /><Relationship Id="rId136" Type="http://schemas.openxmlformats.org/officeDocument/2006/relationships/image" Target="../media/image599.png" /><Relationship Id="rId137" Type="http://schemas.openxmlformats.org/officeDocument/2006/relationships/image" Target="../media/image600.png" /><Relationship Id="rId138" Type="http://schemas.openxmlformats.org/officeDocument/2006/relationships/image" Target="../media/image601.png" /><Relationship Id="rId139" Type="http://schemas.openxmlformats.org/officeDocument/2006/relationships/image" Target="../media/image602.png" /><Relationship Id="rId14" Type="http://schemas.openxmlformats.org/officeDocument/2006/relationships/image" Target="../media/image477.png" /><Relationship Id="rId140" Type="http://schemas.openxmlformats.org/officeDocument/2006/relationships/image" Target="../media/image603.png" /><Relationship Id="rId141" Type="http://schemas.openxmlformats.org/officeDocument/2006/relationships/image" Target="../media/image604.png" /><Relationship Id="rId142" Type="http://schemas.openxmlformats.org/officeDocument/2006/relationships/image" Target="../media/image605.png" /><Relationship Id="rId143" Type="http://schemas.openxmlformats.org/officeDocument/2006/relationships/image" Target="../media/image606.png" /><Relationship Id="rId144" Type="http://schemas.openxmlformats.org/officeDocument/2006/relationships/image" Target="../media/image607.png" /><Relationship Id="rId145" Type="http://schemas.openxmlformats.org/officeDocument/2006/relationships/image" Target="../media/image608.png" /><Relationship Id="rId146" Type="http://schemas.openxmlformats.org/officeDocument/2006/relationships/image" Target="../media/image609.png" /><Relationship Id="rId147" Type="http://schemas.openxmlformats.org/officeDocument/2006/relationships/image" Target="../media/image610.png" /><Relationship Id="rId148" Type="http://schemas.openxmlformats.org/officeDocument/2006/relationships/image" Target="../media/image611.png" /><Relationship Id="rId149" Type="http://schemas.openxmlformats.org/officeDocument/2006/relationships/image" Target="../media/image612.png" /><Relationship Id="rId15" Type="http://schemas.openxmlformats.org/officeDocument/2006/relationships/image" Target="../media/image478.png" /><Relationship Id="rId150" Type="http://schemas.openxmlformats.org/officeDocument/2006/relationships/image" Target="../media/image613.png" /><Relationship Id="rId151" Type="http://schemas.openxmlformats.org/officeDocument/2006/relationships/image" Target="../media/image614.png" /><Relationship Id="rId152" Type="http://schemas.openxmlformats.org/officeDocument/2006/relationships/image" Target="../media/image615.png" /><Relationship Id="rId153" Type="http://schemas.openxmlformats.org/officeDocument/2006/relationships/image" Target="../media/image616.png" /><Relationship Id="rId154" Type="http://schemas.openxmlformats.org/officeDocument/2006/relationships/image" Target="../media/image617.png" /><Relationship Id="rId155" Type="http://schemas.openxmlformats.org/officeDocument/2006/relationships/image" Target="../media/image618.png" /><Relationship Id="rId156" Type="http://schemas.openxmlformats.org/officeDocument/2006/relationships/image" Target="../media/image619.png" /><Relationship Id="rId157" Type="http://schemas.openxmlformats.org/officeDocument/2006/relationships/image" Target="../media/image620.png" /><Relationship Id="rId158" Type="http://schemas.openxmlformats.org/officeDocument/2006/relationships/image" Target="../media/image621.png" /><Relationship Id="rId159" Type="http://schemas.openxmlformats.org/officeDocument/2006/relationships/image" Target="../media/image622.png" /><Relationship Id="rId16" Type="http://schemas.openxmlformats.org/officeDocument/2006/relationships/image" Target="../media/image479.png" /><Relationship Id="rId160" Type="http://schemas.openxmlformats.org/officeDocument/2006/relationships/image" Target="../media/image623.png" /><Relationship Id="rId161" Type="http://schemas.openxmlformats.org/officeDocument/2006/relationships/image" Target="../media/image624.png" /><Relationship Id="rId162" Type="http://schemas.openxmlformats.org/officeDocument/2006/relationships/image" Target="../media/image625.png" /><Relationship Id="rId163" Type="http://schemas.openxmlformats.org/officeDocument/2006/relationships/image" Target="../media/image626.png" /><Relationship Id="rId164" Type="http://schemas.openxmlformats.org/officeDocument/2006/relationships/image" Target="../media/image627.png" /><Relationship Id="rId165" Type="http://schemas.openxmlformats.org/officeDocument/2006/relationships/image" Target="../media/image628.png" /><Relationship Id="rId166" Type="http://schemas.openxmlformats.org/officeDocument/2006/relationships/image" Target="../media/image629.png" /><Relationship Id="rId167" Type="http://schemas.openxmlformats.org/officeDocument/2006/relationships/image" Target="../media/image630.png" /><Relationship Id="rId168" Type="http://schemas.openxmlformats.org/officeDocument/2006/relationships/image" Target="../media/image631.png" /><Relationship Id="rId169" Type="http://schemas.openxmlformats.org/officeDocument/2006/relationships/image" Target="../media/image632.png" /><Relationship Id="rId17" Type="http://schemas.openxmlformats.org/officeDocument/2006/relationships/image" Target="../media/image480.png" /><Relationship Id="rId170" Type="http://schemas.openxmlformats.org/officeDocument/2006/relationships/image" Target="../media/image633.png" /><Relationship Id="rId171" Type="http://schemas.openxmlformats.org/officeDocument/2006/relationships/image" Target="../media/image634.png" /><Relationship Id="rId172" Type="http://schemas.openxmlformats.org/officeDocument/2006/relationships/image" Target="../media/image635.png" /><Relationship Id="rId173" Type="http://schemas.openxmlformats.org/officeDocument/2006/relationships/image" Target="../media/image636.png" /><Relationship Id="rId18" Type="http://schemas.openxmlformats.org/officeDocument/2006/relationships/image" Target="../media/image481.png" /><Relationship Id="rId19" Type="http://schemas.openxmlformats.org/officeDocument/2006/relationships/image" Target="../media/image482.png" /><Relationship Id="rId2" Type="http://schemas.openxmlformats.org/officeDocument/2006/relationships/image" Target="../media/image465.png" /><Relationship Id="rId20" Type="http://schemas.openxmlformats.org/officeDocument/2006/relationships/image" Target="../media/image483.png" /><Relationship Id="rId21" Type="http://schemas.openxmlformats.org/officeDocument/2006/relationships/image" Target="../media/image484.png" /><Relationship Id="rId22" Type="http://schemas.openxmlformats.org/officeDocument/2006/relationships/image" Target="../media/image485.png" /><Relationship Id="rId23" Type="http://schemas.openxmlformats.org/officeDocument/2006/relationships/image" Target="../media/image486.png" /><Relationship Id="rId24" Type="http://schemas.openxmlformats.org/officeDocument/2006/relationships/image" Target="../media/image487.png" /><Relationship Id="rId25" Type="http://schemas.openxmlformats.org/officeDocument/2006/relationships/image" Target="../media/image488.png" /><Relationship Id="rId26" Type="http://schemas.openxmlformats.org/officeDocument/2006/relationships/image" Target="../media/image489.png" /><Relationship Id="rId27" Type="http://schemas.openxmlformats.org/officeDocument/2006/relationships/image" Target="../media/image490.png" /><Relationship Id="rId28" Type="http://schemas.openxmlformats.org/officeDocument/2006/relationships/image" Target="../media/image491.png" /><Relationship Id="rId29" Type="http://schemas.openxmlformats.org/officeDocument/2006/relationships/image" Target="../media/image492.png" /><Relationship Id="rId3" Type="http://schemas.openxmlformats.org/officeDocument/2006/relationships/image" Target="../media/image466.png" /><Relationship Id="rId30" Type="http://schemas.openxmlformats.org/officeDocument/2006/relationships/image" Target="../media/image493.png" /><Relationship Id="rId31" Type="http://schemas.openxmlformats.org/officeDocument/2006/relationships/image" Target="../media/image494.png" /><Relationship Id="rId32" Type="http://schemas.openxmlformats.org/officeDocument/2006/relationships/image" Target="../media/image495.png" /><Relationship Id="rId33" Type="http://schemas.openxmlformats.org/officeDocument/2006/relationships/image" Target="../media/image496.png" /><Relationship Id="rId34" Type="http://schemas.openxmlformats.org/officeDocument/2006/relationships/image" Target="../media/image497.png" /><Relationship Id="rId35" Type="http://schemas.openxmlformats.org/officeDocument/2006/relationships/image" Target="../media/image498.png" /><Relationship Id="rId36" Type="http://schemas.openxmlformats.org/officeDocument/2006/relationships/image" Target="../media/image499.png" /><Relationship Id="rId37" Type="http://schemas.openxmlformats.org/officeDocument/2006/relationships/image" Target="../media/image500.png" /><Relationship Id="rId38" Type="http://schemas.openxmlformats.org/officeDocument/2006/relationships/image" Target="../media/image501.png" /><Relationship Id="rId39" Type="http://schemas.openxmlformats.org/officeDocument/2006/relationships/image" Target="../media/image502.png" /><Relationship Id="rId4" Type="http://schemas.openxmlformats.org/officeDocument/2006/relationships/image" Target="../media/image467.png" /><Relationship Id="rId40" Type="http://schemas.openxmlformats.org/officeDocument/2006/relationships/image" Target="../media/image503.png" /><Relationship Id="rId41" Type="http://schemas.openxmlformats.org/officeDocument/2006/relationships/image" Target="../media/image504.png" /><Relationship Id="rId42" Type="http://schemas.openxmlformats.org/officeDocument/2006/relationships/image" Target="../media/image505.png" /><Relationship Id="rId43" Type="http://schemas.openxmlformats.org/officeDocument/2006/relationships/image" Target="../media/image506.png" /><Relationship Id="rId44" Type="http://schemas.openxmlformats.org/officeDocument/2006/relationships/image" Target="../media/image507.png" /><Relationship Id="rId45" Type="http://schemas.openxmlformats.org/officeDocument/2006/relationships/image" Target="../media/image508.png" /><Relationship Id="rId46" Type="http://schemas.openxmlformats.org/officeDocument/2006/relationships/image" Target="../media/image509.png" /><Relationship Id="rId47" Type="http://schemas.openxmlformats.org/officeDocument/2006/relationships/image" Target="../media/image510.png" /><Relationship Id="rId48" Type="http://schemas.openxmlformats.org/officeDocument/2006/relationships/image" Target="../media/image511.png" /><Relationship Id="rId49" Type="http://schemas.openxmlformats.org/officeDocument/2006/relationships/image" Target="../media/image512.png" /><Relationship Id="rId5" Type="http://schemas.openxmlformats.org/officeDocument/2006/relationships/image" Target="../media/image468.png" /><Relationship Id="rId50" Type="http://schemas.openxmlformats.org/officeDocument/2006/relationships/image" Target="../media/image513.png" /><Relationship Id="rId51" Type="http://schemas.openxmlformats.org/officeDocument/2006/relationships/image" Target="../media/image514.png" /><Relationship Id="rId52" Type="http://schemas.openxmlformats.org/officeDocument/2006/relationships/image" Target="../media/image515.png" /><Relationship Id="rId53" Type="http://schemas.openxmlformats.org/officeDocument/2006/relationships/image" Target="../media/image516.png" /><Relationship Id="rId54" Type="http://schemas.openxmlformats.org/officeDocument/2006/relationships/image" Target="../media/image517.png" /><Relationship Id="rId55" Type="http://schemas.openxmlformats.org/officeDocument/2006/relationships/image" Target="../media/image518.png" /><Relationship Id="rId56" Type="http://schemas.openxmlformats.org/officeDocument/2006/relationships/image" Target="../media/image519.png" /><Relationship Id="rId57" Type="http://schemas.openxmlformats.org/officeDocument/2006/relationships/image" Target="../media/image520.png" /><Relationship Id="rId58" Type="http://schemas.openxmlformats.org/officeDocument/2006/relationships/image" Target="../media/image521.png" /><Relationship Id="rId59" Type="http://schemas.openxmlformats.org/officeDocument/2006/relationships/image" Target="../media/image522.png" /><Relationship Id="rId6" Type="http://schemas.openxmlformats.org/officeDocument/2006/relationships/image" Target="../media/image469.png" /><Relationship Id="rId60" Type="http://schemas.openxmlformats.org/officeDocument/2006/relationships/image" Target="../media/image523.png" /><Relationship Id="rId61" Type="http://schemas.openxmlformats.org/officeDocument/2006/relationships/image" Target="../media/image524.png" /><Relationship Id="rId62" Type="http://schemas.openxmlformats.org/officeDocument/2006/relationships/image" Target="../media/image525.png" /><Relationship Id="rId63" Type="http://schemas.openxmlformats.org/officeDocument/2006/relationships/image" Target="../media/image526.png" /><Relationship Id="rId64" Type="http://schemas.openxmlformats.org/officeDocument/2006/relationships/image" Target="../media/image527.png" /><Relationship Id="rId65" Type="http://schemas.openxmlformats.org/officeDocument/2006/relationships/image" Target="../media/image528.png" /><Relationship Id="rId66" Type="http://schemas.openxmlformats.org/officeDocument/2006/relationships/image" Target="../media/image529.png" /><Relationship Id="rId67" Type="http://schemas.openxmlformats.org/officeDocument/2006/relationships/image" Target="../media/image530.png" /><Relationship Id="rId68" Type="http://schemas.openxmlformats.org/officeDocument/2006/relationships/image" Target="../media/image531.png" /><Relationship Id="rId69" Type="http://schemas.openxmlformats.org/officeDocument/2006/relationships/image" Target="../media/image532.png" /><Relationship Id="rId7" Type="http://schemas.openxmlformats.org/officeDocument/2006/relationships/image" Target="../media/image470.png" /><Relationship Id="rId70" Type="http://schemas.openxmlformats.org/officeDocument/2006/relationships/image" Target="../media/image533.png" /><Relationship Id="rId71" Type="http://schemas.openxmlformats.org/officeDocument/2006/relationships/image" Target="../media/image534.png" /><Relationship Id="rId72" Type="http://schemas.openxmlformats.org/officeDocument/2006/relationships/image" Target="../media/image535.png" /><Relationship Id="rId73" Type="http://schemas.openxmlformats.org/officeDocument/2006/relationships/image" Target="../media/image536.png" /><Relationship Id="rId74" Type="http://schemas.openxmlformats.org/officeDocument/2006/relationships/image" Target="../media/image537.png" /><Relationship Id="rId75" Type="http://schemas.openxmlformats.org/officeDocument/2006/relationships/image" Target="../media/image538.png" /><Relationship Id="rId76" Type="http://schemas.openxmlformats.org/officeDocument/2006/relationships/image" Target="../media/image539.png" /><Relationship Id="rId77" Type="http://schemas.openxmlformats.org/officeDocument/2006/relationships/image" Target="../media/image540.png" /><Relationship Id="rId78" Type="http://schemas.openxmlformats.org/officeDocument/2006/relationships/image" Target="../media/image541.png" /><Relationship Id="rId79" Type="http://schemas.openxmlformats.org/officeDocument/2006/relationships/image" Target="../media/image542.png" /><Relationship Id="rId8" Type="http://schemas.openxmlformats.org/officeDocument/2006/relationships/image" Target="../media/image471.png" /><Relationship Id="rId80" Type="http://schemas.openxmlformats.org/officeDocument/2006/relationships/image" Target="../media/image543.png" /><Relationship Id="rId81" Type="http://schemas.openxmlformats.org/officeDocument/2006/relationships/image" Target="../media/image544.png" /><Relationship Id="rId82" Type="http://schemas.openxmlformats.org/officeDocument/2006/relationships/image" Target="../media/image545.png" /><Relationship Id="rId83" Type="http://schemas.openxmlformats.org/officeDocument/2006/relationships/image" Target="../media/image546.png" /><Relationship Id="rId84" Type="http://schemas.openxmlformats.org/officeDocument/2006/relationships/image" Target="../media/image547.png" /><Relationship Id="rId85" Type="http://schemas.openxmlformats.org/officeDocument/2006/relationships/image" Target="../media/image548.png" /><Relationship Id="rId86" Type="http://schemas.openxmlformats.org/officeDocument/2006/relationships/image" Target="../media/image549.png" /><Relationship Id="rId87" Type="http://schemas.openxmlformats.org/officeDocument/2006/relationships/image" Target="../media/image550.png" /><Relationship Id="rId88" Type="http://schemas.openxmlformats.org/officeDocument/2006/relationships/image" Target="../media/image551.png" /><Relationship Id="rId89" Type="http://schemas.openxmlformats.org/officeDocument/2006/relationships/image" Target="../media/image552.png" /><Relationship Id="rId9" Type="http://schemas.openxmlformats.org/officeDocument/2006/relationships/image" Target="../media/image472.png" /><Relationship Id="rId90" Type="http://schemas.openxmlformats.org/officeDocument/2006/relationships/image" Target="../media/image553.png" /><Relationship Id="rId91" Type="http://schemas.openxmlformats.org/officeDocument/2006/relationships/image" Target="../media/image554.png" /><Relationship Id="rId92" Type="http://schemas.openxmlformats.org/officeDocument/2006/relationships/image" Target="../media/image555.png" /><Relationship Id="rId93" Type="http://schemas.openxmlformats.org/officeDocument/2006/relationships/image" Target="../media/image556.png" /><Relationship Id="rId94" Type="http://schemas.openxmlformats.org/officeDocument/2006/relationships/image" Target="../media/image557.png" /><Relationship Id="rId95" Type="http://schemas.openxmlformats.org/officeDocument/2006/relationships/image" Target="../media/image558.png" /><Relationship Id="rId96" Type="http://schemas.openxmlformats.org/officeDocument/2006/relationships/image" Target="../media/image559.png" /><Relationship Id="rId97" Type="http://schemas.openxmlformats.org/officeDocument/2006/relationships/image" Target="../media/image560.png" /><Relationship Id="rId98" Type="http://schemas.openxmlformats.org/officeDocument/2006/relationships/image" Target="../media/image561.png" /><Relationship Id="rId99" Type="http://schemas.openxmlformats.org/officeDocument/2006/relationships/image" Target="../media/image56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645.png" /><Relationship Id="rId100" Type="http://schemas.openxmlformats.org/officeDocument/2006/relationships/image" Target="../media/image735.png" /><Relationship Id="rId101" Type="http://schemas.openxmlformats.org/officeDocument/2006/relationships/image" Target="../media/image736.png" /><Relationship Id="rId102" Type="http://schemas.openxmlformats.org/officeDocument/2006/relationships/image" Target="../media/image737.png" /><Relationship Id="rId103" Type="http://schemas.openxmlformats.org/officeDocument/2006/relationships/image" Target="../media/image738.png" /><Relationship Id="rId104" Type="http://schemas.openxmlformats.org/officeDocument/2006/relationships/image" Target="../media/image739.png" /><Relationship Id="rId105" Type="http://schemas.openxmlformats.org/officeDocument/2006/relationships/image" Target="../media/image740.png" /><Relationship Id="rId106" Type="http://schemas.openxmlformats.org/officeDocument/2006/relationships/image" Target="../media/image741.png" /><Relationship Id="rId107" Type="http://schemas.openxmlformats.org/officeDocument/2006/relationships/image" Target="../media/image742.png" /><Relationship Id="rId108" Type="http://schemas.openxmlformats.org/officeDocument/2006/relationships/image" Target="../media/image743.png" /><Relationship Id="rId109" Type="http://schemas.openxmlformats.org/officeDocument/2006/relationships/image" Target="../media/image744.png" /><Relationship Id="rId11" Type="http://schemas.openxmlformats.org/officeDocument/2006/relationships/image" Target="../media/image646.png" /><Relationship Id="rId110" Type="http://schemas.openxmlformats.org/officeDocument/2006/relationships/image" Target="../media/image745.png" /><Relationship Id="rId111" Type="http://schemas.openxmlformats.org/officeDocument/2006/relationships/image" Target="../media/image746.png" /><Relationship Id="rId112" Type="http://schemas.openxmlformats.org/officeDocument/2006/relationships/image" Target="../media/image747.png" /><Relationship Id="rId113" Type="http://schemas.openxmlformats.org/officeDocument/2006/relationships/image" Target="../media/image748.png" /><Relationship Id="rId114" Type="http://schemas.openxmlformats.org/officeDocument/2006/relationships/image" Target="../media/image749.png" /><Relationship Id="rId115" Type="http://schemas.openxmlformats.org/officeDocument/2006/relationships/image" Target="../media/image750.png" /><Relationship Id="rId116" Type="http://schemas.openxmlformats.org/officeDocument/2006/relationships/image" Target="../media/image751.png" /><Relationship Id="rId117" Type="http://schemas.openxmlformats.org/officeDocument/2006/relationships/image" Target="../media/image752.png" /><Relationship Id="rId118" Type="http://schemas.openxmlformats.org/officeDocument/2006/relationships/image" Target="../media/image753.png" /><Relationship Id="rId119" Type="http://schemas.openxmlformats.org/officeDocument/2006/relationships/image" Target="../media/image754.png" /><Relationship Id="rId12" Type="http://schemas.openxmlformats.org/officeDocument/2006/relationships/image" Target="../media/image647.png" /><Relationship Id="rId120" Type="http://schemas.openxmlformats.org/officeDocument/2006/relationships/image" Target="../media/image755.png" /><Relationship Id="rId121" Type="http://schemas.openxmlformats.org/officeDocument/2006/relationships/image" Target="../media/image756.png" /><Relationship Id="rId122" Type="http://schemas.openxmlformats.org/officeDocument/2006/relationships/image" Target="../media/image757.png" /><Relationship Id="rId123" Type="http://schemas.openxmlformats.org/officeDocument/2006/relationships/image" Target="../media/image758.png" /><Relationship Id="rId124" Type="http://schemas.openxmlformats.org/officeDocument/2006/relationships/image" Target="../media/image759.png" /><Relationship Id="rId125" Type="http://schemas.openxmlformats.org/officeDocument/2006/relationships/image" Target="../media/image760.png" /><Relationship Id="rId126" Type="http://schemas.openxmlformats.org/officeDocument/2006/relationships/image" Target="../media/image761.png" /><Relationship Id="rId127" Type="http://schemas.openxmlformats.org/officeDocument/2006/relationships/image" Target="../media/image762.png" /><Relationship Id="rId128" Type="http://schemas.openxmlformats.org/officeDocument/2006/relationships/image" Target="../media/image763.png" /><Relationship Id="rId129" Type="http://schemas.openxmlformats.org/officeDocument/2006/relationships/image" Target="../media/image764.png" /><Relationship Id="rId13" Type="http://schemas.openxmlformats.org/officeDocument/2006/relationships/image" Target="../media/image648.png" /><Relationship Id="rId130" Type="http://schemas.openxmlformats.org/officeDocument/2006/relationships/image" Target="../media/image765.png" /><Relationship Id="rId131" Type="http://schemas.openxmlformats.org/officeDocument/2006/relationships/image" Target="../media/image766.png" /><Relationship Id="rId132" Type="http://schemas.openxmlformats.org/officeDocument/2006/relationships/image" Target="../media/image767.png" /><Relationship Id="rId133" Type="http://schemas.openxmlformats.org/officeDocument/2006/relationships/image" Target="../media/image768.png" /><Relationship Id="rId134" Type="http://schemas.openxmlformats.org/officeDocument/2006/relationships/image" Target="../media/image769.png" /><Relationship Id="rId135" Type="http://schemas.openxmlformats.org/officeDocument/2006/relationships/image" Target="../media/image770.png" /><Relationship Id="rId136" Type="http://schemas.openxmlformats.org/officeDocument/2006/relationships/image" Target="../media/image771.png" /><Relationship Id="rId137" Type="http://schemas.openxmlformats.org/officeDocument/2006/relationships/image" Target="../media/image772.png" /><Relationship Id="rId138" Type="http://schemas.openxmlformats.org/officeDocument/2006/relationships/image" Target="../media/image773.png" /><Relationship Id="rId139" Type="http://schemas.openxmlformats.org/officeDocument/2006/relationships/image" Target="../media/image774.png" /><Relationship Id="rId14" Type="http://schemas.openxmlformats.org/officeDocument/2006/relationships/image" Target="../media/image649.png" /><Relationship Id="rId140" Type="http://schemas.openxmlformats.org/officeDocument/2006/relationships/image" Target="../media/image775.png" /><Relationship Id="rId141" Type="http://schemas.openxmlformats.org/officeDocument/2006/relationships/image" Target="../media/image776.png" /><Relationship Id="rId142" Type="http://schemas.openxmlformats.org/officeDocument/2006/relationships/image" Target="../media/image777.png" /><Relationship Id="rId143" Type="http://schemas.openxmlformats.org/officeDocument/2006/relationships/image" Target="../media/image778.png" /><Relationship Id="rId144" Type="http://schemas.openxmlformats.org/officeDocument/2006/relationships/image" Target="../media/image779.png" /><Relationship Id="rId145" Type="http://schemas.openxmlformats.org/officeDocument/2006/relationships/image" Target="../media/image780.png" /><Relationship Id="rId146" Type="http://schemas.openxmlformats.org/officeDocument/2006/relationships/image" Target="../media/image781.png" /><Relationship Id="rId147" Type="http://schemas.openxmlformats.org/officeDocument/2006/relationships/image" Target="../media/image782.png" /><Relationship Id="rId148" Type="http://schemas.openxmlformats.org/officeDocument/2006/relationships/image" Target="../media/image783.png" /><Relationship Id="rId149" Type="http://schemas.openxmlformats.org/officeDocument/2006/relationships/image" Target="../media/image784.png" /><Relationship Id="rId15" Type="http://schemas.openxmlformats.org/officeDocument/2006/relationships/image" Target="../media/image650.png" /><Relationship Id="rId150" Type="http://schemas.openxmlformats.org/officeDocument/2006/relationships/image" Target="../media/image785.png" /><Relationship Id="rId151" Type="http://schemas.openxmlformats.org/officeDocument/2006/relationships/image" Target="../media/image786.png" /><Relationship Id="rId152" Type="http://schemas.openxmlformats.org/officeDocument/2006/relationships/image" Target="../media/image787.png" /><Relationship Id="rId153" Type="http://schemas.openxmlformats.org/officeDocument/2006/relationships/image" Target="../media/image788.png" /><Relationship Id="rId154" Type="http://schemas.openxmlformats.org/officeDocument/2006/relationships/image" Target="../media/image789.png" /><Relationship Id="rId155" Type="http://schemas.openxmlformats.org/officeDocument/2006/relationships/image" Target="../media/image790.png" /><Relationship Id="rId156" Type="http://schemas.openxmlformats.org/officeDocument/2006/relationships/image" Target="../media/image791.png" /><Relationship Id="rId157" Type="http://schemas.openxmlformats.org/officeDocument/2006/relationships/image" Target="../media/image792.png" /><Relationship Id="rId158" Type="http://schemas.openxmlformats.org/officeDocument/2006/relationships/image" Target="../media/image793.png" /><Relationship Id="rId159" Type="http://schemas.openxmlformats.org/officeDocument/2006/relationships/image" Target="../media/image794.png" /><Relationship Id="rId16" Type="http://schemas.openxmlformats.org/officeDocument/2006/relationships/image" Target="../media/image651.png" /><Relationship Id="rId160" Type="http://schemas.openxmlformats.org/officeDocument/2006/relationships/image" Target="../media/image795.png" /><Relationship Id="rId161" Type="http://schemas.openxmlformats.org/officeDocument/2006/relationships/image" Target="../media/image796.png" /><Relationship Id="rId162" Type="http://schemas.openxmlformats.org/officeDocument/2006/relationships/image" Target="../media/image797.png" /><Relationship Id="rId163" Type="http://schemas.openxmlformats.org/officeDocument/2006/relationships/image" Target="../media/image798.png" /><Relationship Id="rId164" Type="http://schemas.openxmlformats.org/officeDocument/2006/relationships/image" Target="../media/image799.png" /><Relationship Id="rId165" Type="http://schemas.openxmlformats.org/officeDocument/2006/relationships/image" Target="../media/image800.png" /><Relationship Id="rId166" Type="http://schemas.openxmlformats.org/officeDocument/2006/relationships/image" Target="../media/image801.png" /><Relationship Id="rId167" Type="http://schemas.openxmlformats.org/officeDocument/2006/relationships/image" Target="../media/image802.png" /><Relationship Id="rId168" Type="http://schemas.openxmlformats.org/officeDocument/2006/relationships/image" Target="../media/image803.png" /><Relationship Id="rId169" Type="http://schemas.openxmlformats.org/officeDocument/2006/relationships/image" Target="../media/image804.png" /><Relationship Id="rId17" Type="http://schemas.openxmlformats.org/officeDocument/2006/relationships/image" Target="../media/image652.png" /><Relationship Id="rId170" Type="http://schemas.openxmlformats.org/officeDocument/2006/relationships/image" Target="../media/image805.png" /><Relationship Id="rId171" Type="http://schemas.openxmlformats.org/officeDocument/2006/relationships/image" Target="../media/image806.png" /><Relationship Id="rId172" Type="http://schemas.openxmlformats.org/officeDocument/2006/relationships/image" Target="../media/image807.png" /><Relationship Id="rId173" Type="http://schemas.openxmlformats.org/officeDocument/2006/relationships/image" Target="../media/image808.png" /><Relationship Id="rId174" Type="http://schemas.openxmlformats.org/officeDocument/2006/relationships/image" Target="../media/image809.png" /><Relationship Id="rId175" Type="http://schemas.openxmlformats.org/officeDocument/2006/relationships/image" Target="../media/image810.png" /><Relationship Id="rId176" Type="http://schemas.openxmlformats.org/officeDocument/2006/relationships/image" Target="../media/image811.png" /><Relationship Id="rId177" Type="http://schemas.openxmlformats.org/officeDocument/2006/relationships/image" Target="../media/image812.png" /><Relationship Id="rId178" Type="http://schemas.openxmlformats.org/officeDocument/2006/relationships/image" Target="../media/image813.png" /><Relationship Id="rId179" Type="http://schemas.openxmlformats.org/officeDocument/2006/relationships/image" Target="../media/image814.png" /><Relationship Id="rId18" Type="http://schemas.openxmlformats.org/officeDocument/2006/relationships/image" Target="../media/image653.png" /><Relationship Id="rId180" Type="http://schemas.openxmlformats.org/officeDocument/2006/relationships/image" Target="../media/image815.png" /><Relationship Id="rId181" Type="http://schemas.openxmlformats.org/officeDocument/2006/relationships/image" Target="../media/image816.png" /><Relationship Id="rId182" Type="http://schemas.openxmlformats.org/officeDocument/2006/relationships/image" Target="../media/image817.png" /><Relationship Id="rId183" Type="http://schemas.openxmlformats.org/officeDocument/2006/relationships/image" Target="../media/image818.png" /><Relationship Id="rId184" Type="http://schemas.openxmlformats.org/officeDocument/2006/relationships/image" Target="../media/image819.png" /><Relationship Id="rId19" Type="http://schemas.openxmlformats.org/officeDocument/2006/relationships/image" Target="../media/image654.png" /><Relationship Id="rId2" Type="http://schemas.openxmlformats.org/officeDocument/2006/relationships/image" Target="../media/image637.png" /><Relationship Id="rId20" Type="http://schemas.openxmlformats.org/officeDocument/2006/relationships/image" Target="../media/image655.png" /><Relationship Id="rId21" Type="http://schemas.openxmlformats.org/officeDocument/2006/relationships/image" Target="../media/image656.png" /><Relationship Id="rId22" Type="http://schemas.openxmlformats.org/officeDocument/2006/relationships/image" Target="../media/image657.png" /><Relationship Id="rId23" Type="http://schemas.openxmlformats.org/officeDocument/2006/relationships/image" Target="../media/image658.png" /><Relationship Id="rId24" Type="http://schemas.openxmlformats.org/officeDocument/2006/relationships/image" Target="../media/image659.png" /><Relationship Id="rId25" Type="http://schemas.openxmlformats.org/officeDocument/2006/relationships/image" Target="../media/image660.png" /><Relationship Id="rId26" Type="http://schemas.openxmlformats.org/officeDocument/2006/relationships/image" Target="../media/image661.png" /><Relationship Id="rId27" Type="http://schemas.openxmlformats.org/officeDocument/2006/relationships/image" Target="../media/image662.png" /><Relationship Id="rId28" Type="http://schemas.openxmlformats.org/officeDocument/2006/relationships/image" Target="../media/image663.png" /><Relationship Id="rId29" Type="http://schemas.openxmlformats.org/officeDocument/2006/relationships/image" Target="../media/image664.png" /><Relationship Id="rId3" Type="http://schemas.openxmlformats.org/officeDocument/2006/relationships/image" Target="../media/image638.png" /><Relationship Id="rId30" Type="http://schemas.openxmlformats.org/officeDocument/2006/relationships/image" Target="../media/image665.png" /><Relationship Id="rId31" Type="http://schemas.openxmlformats.org/officeDocument/2006/relationships/image" Target="../media/image666.png" /><Relationship Id="rId32" Type="http://schemas.openxmlformats.org/officeDocument/2006/relationships/image" Target="../media/image667.png" /><Relationship Id="rId33" Type="http://schemas.openxmlformats.org/officeDocument/2006/relationships/image" Target="../media/image668.png" /><Relationship Id="rId34" Type="http://schemas.openxmlformats.org/officeDocument/2006/relationships/image" Target="../media/image669.png" /><Relationship Id="rId35" Type="http://schemas.openxmlformats.org/officeDocument/2006/relationships/image" Target="../media/image670.png" /><Relationship Id="rId36" Type="http://schemas.openxmlformats.org/officeDocument/2006/relationships/image" Target="../media/image671.png" /><Relationship Id="rId37" Type="http://schemas.openxmlformats.org/officeDocument/2006/relationships/image" Target="../media/image672.png" /><Relationship Id="rId38" Type="http://schemas.openxmlformats.org/officeDocument/2006/relationships/image" Target="../media/image673.png" /><Relationship Id="rId39" Type="http://schemas.openxmlformats.org/officeDocument/2006/relationships/image" Target="../media/image674.png" /><Relationship Id="rId4" Type="http://schemas.openxmlformats.org/officeDocument/2006/relationships/image" Target="../media/image639.png" /><Relationship Id="rId40" Type="http://schemas.openxmlformats.org/officeDocument/2006/relationships/image" Target="../media/image675.png" /><Relationship Id="rId41" Type="http://schemas.openxmlformats.org/officeDocument/2006/relationships/image" Target="../media/image676.png" /><Relationship Id="rId42" Type="http://schemas.openxmlformats.org/officeDocument/2006/relationships/image" Target="../media/image677.png" /><Relationship Id="rId43" Type="http://schemas.openxmlformats.org/officeDocument/2006/relationships/image" Target="../media/image678.png" /><Relationship Id="rId44" Type="http://schemas.openxmlformats.org/officeDocument/2006/relationships/image" Target="../media/image679.png" /><Relationship Id="rId45" Type="http://schemas.openxmlformats.org/officeDocument/2006/relationships/image" Target="../media/image680.png" /><Relationship Id="rId46" Type="http://schemas.openxmlformats.org/officeDocument/2006/relationships/image" Target="../media/image681.png" /><Relationship Id="rId47" Type="http://schemas.openxmlformats.org/officeDocument/2006/relationships/image" Target="../media/image682.png" /><Relationship Id="rId48" Type="http://schemas.openxmlformats.org/officeDocument/2006/relationships/image" Target="../media/image683.png" /><Relationship Id="rId49" Type="http://schemas.openxmlformats.org/officeDocument/2006/relationships/image" Target="../media/image684.png" /><Relationship Id="rId5" Type="http://schemas.openxmlformats.org/officeDocument/2006/relationships/image" Target="../media/image640.png" /><Relationship Id="rId50" Type="http://schemas.openxmlformats.org/officeDocument/2006/relationships/image" Target="../media/image685.png" /><Relationship Id="rId51" Type="http://schemas.openxmlformats.org/officeDocument/2006/relationships/image" Target="../media/image686.png" /><Relationship Id="rId52" Type="http://schemas.openxmlformats.org/officeDocument/2006/relationships/image" Target="../media/image687.png" /><Relationship Id="rId53" Type="http://schemas.openxmlformats.org/officeDocument/2006/relationships/image" Target="../media/image688.png" /><Relationship Id="rId54" Type="http://schemas.openxmlformats.org/officeDocument/2006/relationships/image" Target="../media/image689.png" /><Relationship Id="rId55" Type="http://schemas.openxmlformats.org/officeDocument/2006/relationships/image" Target="../media/image690.png" /><Relationship Id="rId56" Type="http://schemas.openxmlformats.org/officeDocument/2006/relationships/image" Target="../media/image691.png" /><Relationship Id="rId57" Type="http://schemas.openxmlformats.org/officeDocument/2006/relationships/image" Target="../media/image692.png" /><Relationship Id="rId58" Type="http://schemas.openxmlformats.org/officeDocument/2006/relationships/image" Target="../media/image693.png" /><Relationship Id="rId59" Type="http://schemas.openxmlformats.org/officeDocument/2006/relationships/image" Target="../media/image694.png" /><Relationship Id="rId6" Type="http://schemas.openxmlformats.org/officeDocument/2006/relationships/image" Target="../media/image641.png" /><Relationship Id="rId60" Type="http://schemas.openxmlformats.org/officeDocument/2006/relationships/image" Target="../media/image695.png" /><Relationship Id="rId61" Type="http://schemas.openxmlformats.org/officeDocument/2006/relationships/image" Target="../media/image696.png" /><Relationship Id="rId62" Type="http://schemas.openxmlformats.org/officeDocument/2006/relationships/image" Target="../media/image697.png" /><Relationship Id="rId63" Type="http://schemas.openxmlformats.org/officeDocument/2006/relationships/image" Target="../media/image698.png" /><Relationship Id="rId64" Type="http://schemas.openxmlformats.org/officeDocument/2006/relationships/image" Target="../media/image699.png" /><Relationship Id="rId65" Type="http://schemas.openxmlformats.org/officeDocument/2006/relationships/image" Target="../media/image700.png" /><Relationship Id="rId66" Type="http://schemas.openxmlformats.org/officeDocument/2006/relationships/image" Target="../media/image701.png" /><Relationship Id="rId67" Type="http://schemas.openxmlformats.org/officeDocument/2006/relationships/image" Target="../media/image702.png" /><Relationship Id="rId68" Type="http://schemas.openxmlformats.org/officeDocument/2006/relationships/image" Target="../media/image703.png" /><Relationship Id="rId69" Type="http://schemas.openxmlformats.org/officeDocument/2006/relationships/image" Target="../media/image704.png" /><Relationship Id="rId7" Type="http://schemas.openxmlformats.org/officeDocument/2006/relationships/image" Target="../media/image642.png" /><Relationship Id="rId70" Type="http://schemas.openxmlformats.org/officeDocument/2006/relationships/image" Target="../media/image705.png" /><Relationship Id="rId71" Type="http://schemas.openxmlformats.org/officeDocument/2006/relationships/image" Target="../media/image706.png" /><Relationship Id="rId72" Type="http://schemas.openxmlformats.org/officeDocument/2006/relationships/image" Target="../media/image707.png" /><Relationship Id="rId73" Type="http://schemas.openxmlformats.org/officeDocument/2006/relationships/image" Target="../media/image708.png" /><Relationship Id="rId74" Type="http://schemas.openxmlformats.org/officeDocument/2006/relationships/image" Target="../media/image709.png" /><Relationship Id="rId75" Type="http://schemas.openxmlformats.org/officeDocument/2006/relationships/image" Target="../media/image710.png" /><Relationship Id="rId76" Type="http://schemas.openxmlformats.org/officeDocument/2006/relationships/image" Target="../media/image711.png" /><Relationship Id="rId77" Type="http://schemas.openxmlformats.org/officeDocument/2006/relationships/image" Target="../media/image712.png" /><Relationship Id="rId78" Type="http://schemas.openxmlformats.org/officeDocument/2006/relationships/image" Target="../media/image713.png" /><Relationship Id="rId79" Type="http://schemas.openxmlformats.org/officeDocument/2006/relationships/image" Target="../media/image714.png" /><Relationship Id="rId8" Type="http://schemas.openxmlformats.org/officeDocument/2006/relationships/image" Target="../media/image643.png" /><Relationship Id="rId80" Type="http://schemas.openxmlformats.org/officeDocument/2006/relationships/image" Target="../media/image715.png" /><Relationship Id="rId81" Type="http://schemas.openxmlformats.org/officeDocument/2006/relationships/image" Target="../media/image716.png" /><Relationship Id="rId82" Type="http://schemas.openxmlformats.org/officeDocument/2006/relationships/image" Target="../media/image717.png" /><Relationship Id="rId83" Type="http://schemas.openxmlformats.org/officeDocument/2006/relationships/image" Target="../media/image718.png" /><Relationship Id="rId84" Type="http://schemas.openxmlformats.org/officeDocument/2006/relationships/image" Target="../media/image719.png" /><Relationship Id="rId85" Type="http://schemas.openxmlformats.org/officeDocument/2006/relationships/image" Target="../media/image720.png" /><Relationship Id="rId86" Type="http://schemas.openxmlformats.org/officeDocument/2006/relationships/image" Target="../media/image721.png" /><Relationship Id="rId87" Type="http://schemas.openxmlformats.org/officeDocument/2006/relationships/image" Target="../media/image722.png" /><Relationship Id="rId88" Type="http://schemas.openxmlformats.org/officeDocument/2006/relationships/image" Target="../media/image723.png" /><Relationship Id="rId89" Type="http://schemas.openxmlformats.org/officeDocument/2006/relationships/image" Target="../media/image724.png" /><Relationship Id="rId9" Type="http://schemas.openxmlformats.org/officeDocument/2006/relationships/image" Target="../media/image644.png" /><Relationship Id="rId90" Type="http://schemas.openxmlformats.org/officeDocument/2006/relationships/image" Target="../media/image725.png" /><Relationship Id="rId91" Type="http://schemas.openxmlformats.org/officeDocument/2006/relationships/image" Target="../media/image726.png" /><Relationship Id="rId92" Type="http://schemas.openxmlformats.org/officeDocument/2006/relationships/image" Target="../media/image727.png" /><Relationship Id="rId93" Type="http://schemas.openxmlformats.org/officeDocument/2006/relationships/image" Target="../media/image728.png" /><Relationship Id="rId94" Type="http://schemas.openxmlformats.org/officeDocument/2006/relationships/image" Target="../media/image729.png" /><Relationship Id="rId95" Type="http://schemas.openxmlformats.org/officeDocument/2006/relationships/image" Target="../media/image730.png" /><Relationship Id="rId96" Type="http://schemas.openxmlformats.org/officeDocument/2006/relationships/image" Target="../media/image731.png" /><Relationship Id="rId97" Type="http://schemas.openxmlformats.org/officeDocument/2006/relationships/image" Target="../media/image732.png" /><Relationship Id="rId98" Type="http://schemas.openxmlformats.org/officeDocument/2006/relationships/image" Target="../media/image733.png" /><Relationship Id="rId99" Type="http://schemas.openxmlformats.org/officeDocument/2006/relationships/image" Target="../media/image73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828.png" /><Relationship Id="rId11" Type="http://schemas.openxmlformats.org/officeDocument/2006/relationships/image" Target="../media/image829.png" /><Relationship Id="rId12" Type="http://schemas.openxmlformats.org/officeDocument/2006/relationships/image" Target="../media/image830.png" /><Relationship Id="rId13" Type="http://schemas.openxmlformats.org/officeDocument/2006/relationships/image" Target="../media/image831.png" /><Relationship Id="rId14" Type="http://schemas.openxmlformats.org/officeDocument/2006/relationships/image" Target="../media/image832.png" /><Relationship Id="rId15" Type="http://schemas.openxmlformats.org/officeDocument/2006/relationships/image" Target="../media/image833.png" /><Relationship Id="rId16" Type="http://schemas.openxmlformats.org/officeDocument/2006/relationships/image" Target="../media/image834.png" /><Relationship Id="rId17" Type="http://schemas.openxmlformats.org/officeDocument/2006/relationships/image" Target="../media/image835.png" /><Relationship Id="rId18" Type="http://schemas.openxmlformats.org/officeDocument/2006/relationships/image" Target="../media/image836.png" /><Relationship Id="rId19" Type="http://schemas.openxmlformats.org/officeDocument/2006/relationships/image" Target="../media/image837.png" /><Relationship Id="rId2" Type="http://schemas.openxmlformats.org/officeDocument/2006/relationships/image" Target="../media/image820.png" /><Relationship Id="rId20" Type="http://schemas.openxmlformats.org/officeDocument/2006/relationships/image" Target="../media/image838.png" /><Relationship Id="rId21" Type="http://schemas.openxmlformats.org/officeDocument/2006/relationships/image" Target="../media/image839.png" /><Relationship Id="rId22" Type="http://schemas.openxmlformats.org/officeDocument/2006/relationships/image" Target="../media/image840.png" /><Relationship Id="rId23" Type="http://schemas.openxmlformats.org/officeDocument/2006/relationships/image" Target="../media/image841.png" /><Relationship Id="rId24" Type="http://schemas.openxmlformats.org/officeDocument/2006/relationships/image" Target="../media/image842.png" /><Relationship Id="rId25" Type="http://schemas.openxmlformats.org/officeDocument/2006/relationships/image" Target="../media/image843.png" /><Relationship Id="rId26" Type="http://schemas.openxmlformats.org/officeDocument/2006/relationships/image" Target="../media/image844.png" /><Relationship Id="rId27" Type="http://schemas.openxmlformats.org/officeDocument/2006/relationships/image" Target="../media/image845.png" /><Relationship Id="rId28" Type="http://schemas.openxmlformats.org/officeDocument/2006/relationships/image" Target="../media/image846.png" /><Relationship Id="rId29" Type="http://schemas.openxmlformats.org/officeDocument/2006/relationships/image" Target="../media/image847.png" /><Relationship Id="rId3" Type="http://schemas.openxmlformats.org/officeDocument/2006/relationships/image" Target="../media/image821.png" /><Relationship Id="rId30" Type="http://schemas.openxmlformats.org/officeDocument/2006/relationships/image" Target="../media/image848.png" /><Relationship Id="rId31" Type="http://schemas.openxmlformats.org/officeDocument/2006/relationships/image" Target="../media/image849.png" /><Relationship Id="rId32" Type="http://schemas.openxmlformats.org/officeDocument/2006/relationships/image" Target="../media/image850.png" /><Relationship Id="rId33" Type="http://schemas.openxmlformats.org/officeDocument/2006/relationships/image" Target="../media/image851.png" /><Relationship Id="rId34" Type="http://schemas.openxmlformats.org/officeDocument/2006/relationships/image" Target="../media/image852.png" /><Relationship Id="rId35" Type="http://schemas.openxmlformats.org/officeDocument/2006/relationships/image" Target="../media/image853.png" /><Relationship Id="rId36" Type="http://schemas.openxmlformats.org/officeDocument/2006/relationships/image" Target="../media/image854.png" /><Relationship Id="rId37" Type="http://schemas.openxmlformats.org/officeDocument/2006/relationships/image" Target="../media/image855.png" /><Relationship Id="rId38" Type="http://schemas.openxmlformats.org/officeDocument/2006/relationships/image" Target="../media/image856.png" /><Relationship Id="rId39" Type="http://schemas.openxmlformats.org/officeDocument/2006/relationships/image" Target="../media/image857.png" /><Relationship Id="rId4" Type="http://schemas.openxmlformats.org/officeDocument/2006/relationships/image" Target="../media/image822.png" /><Relationship Id="rId40" Type="http://schemas.openxmlformats.org/officeDocument/2006/relationships/image" Target="../media/image858.png" /><Relationship Id="rId41" Type="http://schemas.openxmlformats.org/officeDocument/2006/relationships/image" Target="../media/image859.png" /><Relationship Id="rId42" Type="http://schemas.openxmlformats.org/officeDocument/2006/relationships/image" Target="../media/image860.png" /><Relationship Id="rId43" Type="http://schemas.openxmlformats.org/officeDocument/2006/relationships/image" Target="../media/image861.png" /><Relationship Id="rId44" Type="http://schemas.openxmlformats.org/officeDocument/2006/relationships/image" Target="../media/image862.png" /><Relationship Id="rId45" Type="http://schemas.openxmlformats.org/officeDocument/2006/relationships/image" Target="../media/image863.png" /><Relationship Id="rId46" Type="http://schemas.openxmlformats.org/officeDocument/2006/relationships/image" Target="../media/image864.png" /><Relationship Id="rId47" Type="http://schemas.openxmlformats.org/officeDocument/2006/relationships/image" Target="../media/image865.png" /><Relationship Id="rId48" Type="http://schemas.openxmlformats.org/officeDocument/2006/relationships/image" Target="../media/image866.png" /><Relationship Id="rId49" Type="http://schemas.openxmlformats.org/officeDocument/2006/relationships/image" Target="../media/image867.png" /><Relationship Id="rId5" Type="http://schemas.openxmlformats.org/officeDocument/2006/relationships/image" Target="../media/image823.png" /><Relationship Id="rId50" Type="http://schemas.openxmlformats.org/officeDocument/2006/relationships/image" Target="../media/image868.png" /><Relationship Id="rId51" Type="http://schemas.openxmlformats.org/officeDocument/2006/relationships/image" Target="../media/image869.png" /><Relationship Id="rId52" Type="http://schemas.openxmlformats.org/officeDocument/2006/relationships/image" Target="../media/image870.png" /><Relationship Id="rId53" Type="http://schemas.openxmlformats.org/officeDocument/2006/relationships/image" Target="../media/image871.png" /><Relationship Id="rId54" Type="http://schemas.openxmlformats.org/officeDocument/2006/relationships/image" Target="../media/image872.png" /><Relationship Id="rId55" Type="http://schemas.openxmlformats.org/officeDocument/2006/relationships/image" Target="../media/image873.png" /><Relationship Id="rId56" Type="http://schemas.openxmlformats.org/officeDocument/2006/relationships/image" Target="../media/image874.png" /><Relationship Id="rId57" Type="http://schemas.openxmlformats.org/officeDocument/2006/relationships/image" Target="../media/image875.png" /><Relationship Id="rId58" Type="http://schemas.openxmlformats.org/officeDocument/2006/relationships/image" Target="../media/image876.png" /><Relationship Id="rId59" Type="http://schemas.openxmlformats.org/officeDocument/2006/relationships/image" Target="../media/image877.png" /><Relationship Id="rId6" Type="http://schemas.openxmlformats.org/officeDocument/2006/relationships/image" Target="../media/image824.png" /><Relationship Id="rId60" Type="http://schemas.openxmlformats.org/officeDocument/2006/relationships/image" Target="../media/image878.png" /><Relationship Id="rId61" Type="http://schemas.openxmlformats.org/officeDocument/2006/relationships/image" Target="../media/image879.png" /><Relationship Id="rId62" Type="http://schemas.openxmlformats.org/officeDocument/2006/relationships/image" Target="../media/image880.png" /><Relationship Id="rId63" Type="http://schemas.openxmlformats.org/officeDocument/2006/relationships/image" Target="../media/image881.png" /><Relationship Id="rId64" Type="http://schemas.openxmlformats.org/officeDocument/2006/relationships/image" Target="../media/image882.png" /><Relationship Id="rId65" Type="http://schemas.openxmlformats.org/officeDocument/2006/relationships/image" Target="../media/image883.png" /><Relationship Id="rId66" Type="http://schemas.openxmlformats.org/officeDocument/2006/relationships/image" Target="../media/image884.png" /><Relationship Id="rId67" Type="http://schemas.openxmlformats.org/officeDocument/2006/relationships/image" Target="../media/image885.png" /><Relationship Id="rId68" Type="http://schemas.openxmlformats.org/officeDocument/2006/relationships/image" Target="../media/image886.png" /><Relationship Id="rId69" Type="http://schemas.openxmlformats.org/officeDocument/2006/relationships/image" Target="../media/image887.png" /><Relationship Id="rId7" Type="http://schemas.openxmlformats.org/officeDocument/2006/relationships/image" Target="../media/image825.png" /><Relationship Id="rId70" Type="http://schemas.openxmlformats.org/officeDocument/2006/relationships/image" Target="../media/image888.png" /><Relationship Id="rId71" Type="http://schemas.openxmlformats.org/officeDocument/2006/relationships/image" Target="../media/image889.png" /><Relationship Id="rId72" Type="http://schemas.openxmlformats.org/officeDocument/2006/relationships/image" Target="../media/image890.png" /><Relationship Id="rId73" Type="http://schemas.openxmlformats.org/officeDocument/2006/relationships/image" Target="../media/image891.png" /><Relationship Id="rId74" Type="http://schemas.openxmlformats.org/officeDocument/2006/relationships/image" Target="../media/image892.png" /><Relationship Id="rId75" Type="http://schemas.openxmlformats.org/officeDocument/2006/relationships/image" Target="../media/image893.png" /><Relationship Id="rId76" Type="http://schemas.openxmlformats.org/officeDocument/2006/relationships/image" Target="../media/image894.png" /><Relationship Id="rId77" Type="http://schemas.openxmlformats.org/officeDocument/2006/relationships/image" Target="../media/image895.png" /><Relationship Id="rId78" Type="http://schemas.openxmlformats.org/officeDocument/2006/relationships/image" Target="../media/image896.png" /><Relationship Id="rId79" Type="http://schemas.openxmlformats.org/officeDocument/2006/relationships/image" Target="../media/image897.png" /><Relationship Id="rId8" Type="http://schemas.openxmlformats.org/officeDocument/2006/relationships/image" Target="../media/image826.png" /><Relationship Id="rId9" Type="http://schemas.openxmlformats.org/officeDocument/2006/relationships/image" Target="../media/image82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906.png" /><Relationship Id="rId100" Type="http://schemas.openxmlformats.org/officeDocument/2006/relationships/image" Target="../media/image996.png" /><Relationship Id="rId101" Type="http://schemas.openxmlformats.org/officeDocument/2006/relationships/image" Target="../media/image997.png" /><Relationship Id="rId102" Type="http://schemas.openxmlformats.org/officeDocument/2006/relationships/image" Target="../media/image998.png" /><Relationship Id="rId103" Type="http://schemas.openxmlformats.org/officeDocument/2006/relationships/image" Target="../media/image999.png" /><Relationship Id="rId104" Type="http://schemas.openxmlformats.org/officeDocument/2006/relationships/image" Target="../media/image1000.png" /><Relationship Id="rId105" Type="http://schemas.openxmlformats.org/officeDocument/2006/relationships/image" Target="../media/image1001.png" /><Relationship Id="rId106" Type="http://schemas.openxmlformats.org/officeDocument/2006/relationships/image" Target="../media/image1002.png" /><Relationship Id="rId107" Type="http://schemas.openxmlformats.org/officeDocument/2006/relationships/image" Target="../media/image1003.png" /><Relationship Id="rId108" Type="http://schemas.openxmlformats.org/officeDocument/2006/relationships/image" Target="../media/image1004.png" /><Relationship Id="rId109" Type="http://schemas.openxmlformats.org/officeDocument/2006/relationships/image" Target="../media/image1005.png" /><Relationship Id="rId11" Type="http://schemas.openxmlformats.org/officeDocument/2006/relationships/image" Target="../media/image907.png" /><Relationship Id="rId110" Type="http://schemas.openxmlformats.org/officeDocument/2006/relationships/image" Target="../media/image1006.png" /><Relationship Id="rId111" Type="http://schemas.openxmlformats.org/officeDocument/2006/relationships/image" Target="../media/image1007.png" /><Relationship Id="rId112" Type="http://schemas.openxmlformats.org/officeDocument/2006/relationships/image" Target="../media/image1008.png" /><Relationship Id="rId113" Type="http://schemas.openxmlformats.org/officeDocument/2006/relationships/image" Target="../media/image1009.png" /><Relationship Id="rId114" Type="http://schemas.openxmlformats.org/officeDocument/2006/relationships/image" Target="../media/image1010.png" /><Relationship Id="rId115" Type="http://schemas.openxmlformats.org/officeDocument/2006/relationships/image" Target="../media/image1011.png" /><Relationship Id="rId116" Type="http://schemas.openxmlformats.org/officeDocument/2006/relationships/image" Target="../media/image1012.png" /><Relationship Id="rId117" Type="http://schemas.openxmlformats.org/officeDocument/2006/relationships/image" Target="../media/image1013.png" /><Relationship Id="rId118" Type="http://schemas.openxmlformats.org/officeDocument/2006/relationships/image" Target="../media/image1014.png" /><Relationship Id="rId119" Type="http://schemas.openxmlformats.org/officeDocument/2006/relationships/image" Target="../media/image1015.png" /><Relationship Id="rId12" Type="http://schemas.openxmlformats.org/officeDocument/2006/relationships/image" Target="../media/image908.png" /><Relationship Id="rId13" Type="http://schemas.openxmlformats.org/officeDocument/2006/relationships/image" Target="../media/image909.png" /><Relationship Id="rId14" Type="http://schemas.openxmlformats.org/officeDocument/2006/relationships/image" Target="../media/image910.png" /><Relationship Id="rId15" Type="http://schemas.openxmlformats.org/officeDocument/2006/relationships/image" Target="../media/image911.png" /><Relationship Id="rId16" Type="http://schemas.openxmlformats.org/officeDocument/2006/relationships/image" Target="../media/image912.png" /><Relationship Id="rId17" Type="http://schemas.openxmlformats.org/officeDocument/2006/relationships/image" Target="../media/image913.png" /><Relationship Id="rId18" Type="http://schemas.openxmlformats.org/officeDocument/2006/relationships/image" Target="../media/image914.png" /><Relationship Id="rId19" Type="http://schemas.openxmlformats.org/officeDocument/2006/relationships/image" Target="../media/image915.png" /><Relationship Id="rId2" Type="http://schemas.openxmlformats.org/officeDocument/2006/relationships/image" Target="../media/image898.png" /><Relationship Id="rId20" Type="http://schemas.openxmlformats.org/officeDocument/2006/relationships/image" Target="../media/image916.png" /><Relationship Id="rId21" Type="http://schemas.openxmlformats.org/officeDocument/2006/relationships/image" Target="../media/image917.png" /><Relationship Id="rId22" Type="http://schemas.openxmlformats.org/officeDocument/2006/relationships/image" Target="../media/image918.png" /><Relationship Id="rId23" Type="http://schemas.openxmlformats.org/officeDocument/2006/relationships/image" Target="../media/image919.png" /><Relationship Id="rId24" Type="http://schemas.openxmlformats.org/officeDocument/2006/relationships/image" Target="../media/image920.png" /><Relationship Id="rId25" Type="http://schemas.openxmlformats.org/officeDocument/2006/relationships/image" Target="../media/image921.png" /><Relationship Id="rId26" Type="http://schemas.openxmlformats.org/officeDocument/2006/relationships/image" Target="../media/image922.png" /><Relationship Id="rId27" Type="http://schemas.openxmlformats.org/officeDocument/2006/relationships/image" Target="../media/image923.png" /><Relationship Id="rId28" Type="http://schemas.openxmlformats.org/officeDocument/2006/relationships/image" Target="../media/image924.png" /><Relationship Id="rId29" Type="http://schemas.openxmlformats.org/officeDocument/2006/relationships/image" Target="../media/image925.png" /><Relationship Id="rId3" Type="http://schemas.openxmlformats.org/officeDocument/2006/relationships/image" Target="../media/image899.png" /><Relationship Id="rId30" Type="http://schemas.openxmlformats.org/officeDocument/2006/relationships/image" Target="../media/image926.png" /><Relationship Id="rId31" Type="http://schemas.openxmlformats.org/officeDocument/2006/relationships/image" Target="../media/image927.png" /><Relationship Id="rId32" Type="http://schemas.openxmlformats.org/officeDocument/2006/relationships/image" Target="../media/image928.png" /><Relationship Id="rId33" Type="http://schemas.openxmlformats.org/officeDocument/2006/relationships/image" Target="../media/image929.png" /><Relationship Id="rId34" Type="http://schemas.openxmlformats.org/officeDocument/2006/relationships/image" Target="../media/image930.png" /><Relationship Id="rId35" Type="http://schemas.openxmlformats.org/officeDocument/2006/relationships/image" Target="../media/image931.png" /><Relationship Id="rId36" Type="http://schemas.openxmlformats.org/officeDocument/2006/relationships/image" Target="../media/image932.png" /><Relationship Id="rId37" Type="http://schemas.openxmlformats.org/officeDocument/2006/relationships/image" Target="../media/image933.png" /><Relationship Id="rId38" Type="http://schemas.openxmlformats.org/officeDocument/2006/relationships/image" Target="../media/image934.png" /><Relationship Id="rId39" Type="http://schemas.openxmlformats.org/officeDocument/2006/relationships/image" Target="../media/image935.png" /><Relationship Id="rId4" Type="http://schemas.openxmlformats.org/officeDocument/2006/relationships/image" Target="../media/image900.png" /><Relationship Id="rId40" Type="http://schemas.openxmlformats.org/officeDocument/2006/relationships/image" Target="../media/image936.png" /><Relationship Id="rId41" Type="http://schemas.openxmlformats.org/officeDocument/2006/relationships/image" Target="../media/image937.png" /><Relationship Id="rId42" Type="http://schemas.openxmlformats.org/officeDocument/2006/relationships/image" Target="../media/image938.png" /><Relationship Id="rId43" Type="http://schemas.openxmlformats.org/officeDocument/2006/relationships/image" Target="../media/image939.png" /><Relationship Id="rId44" Type="http://schemas.openxmlformats.org/officeDocument/2006/relationships/image" Target="../media/image940.png" /><Relationship Id="rId45" Type="http://schemas.openxmlformats.org/officeDocument/2006/relationships/image" Target="../media/image941.png" /><Relationship Id="rId46" Type="http://schemas.openxmlformats.org/officeDocument/2006/relationships/image" Target="../media/image942.png" /><Relationship Id="rId47" Type="http://schemas.openxmlformats.org/officeDocument/2006/relationships/image" Target="../media/image943.png" /><Relationship Id="rId48" Type="http://schemas.openxmlformats.org/officeDocument/2006/relationships/image" Target="../media/image944.png" /><Relationship Id="rId49" Type="http://schemas.openxmlformats.org/officeDocument/2006/relationships/image" Target="../media/image945.png" /><Relationship Id="rId5" Type="http://schemas.openxmlformats.org/officeDocument/2006/relationships/image" Target="../media/image901.png" /><Relationship Id="rId50" Type="http://schemas.openxmlformats.org/officeDocument/2006/relationships/image" Target="../media/image946.png" /><Relationship Id="rId51" Type="http://schemas.openxmlformats.org/officeDocument/2006/relationships/image" Target="../media/image947.png" /><Relationship Id="rId52" Type="http://schemas.openxmlformats.org/officeDocument/2006/relationships/image" Target="../media/image948.png" /><Relationship Id="rId53" Type="http://schemas.openxmlformats.org/officeDocument/2006/relationships/image" Target="../media/image949.png" /><Relationship Id="rId54" Type="http://schemas.openxmlformats.org/officeDocument/2006/relationships/image" Target="../media/image950.png" /><Relationship Id="rId55" Type="http://schemas.openxmlformats.org/officeDocument/2006/relationships/image" Target="../media/image951.png" /><Relationship Id="rId56" Type="http://schemas.openxmlformats.org/officeDocument/2006/relationships/image" Target="../media/image952.png" /><Relationship Id="rId57" Type="http://schemas.openxmlformats.org/officeDocument/2006/relationships/image" Target="../media/image953.png" /><Relationship Id="rId58" Type="http://schemas.openxmlformats.org/officeDocument/2006/relationships/image" Target="../media/image954.png" /><Relationship Id="rId59" Type="http://schemas.openxmlformats.org/officeDocument/2006/relationships/image" Target="../media/image955.png" /><Relationship Id="rId6" Type="http://schemas.openxmlformats.org/officeDocument/2006/relationships/image" Target="../media/image902.png" /><Relationship Id="rId60" Type="http://schemas.openxmlformats.org/officeDocument/2006/relationships/image" Target="../media/image956.png" /><Relationship Id="rId61" Type="http://schemas.openxmlformats.org/officeDocument/2006/relationships/image" Target="../media/image957.png" /><Relationship Id="rId62" Type="http://schemas.openxmlformats.org/officeDocument/2006/relationships/image" Target="../media/image958.png" /><Relationship Id="rId63" Type="http://schemas.openxmlformats.org/officeDocument/2006/relationships/image" Target="../media/image959.png" /><Relationship Id="rId64" Type="http://schemas.openxmlformats.org/officeDocument/2006/relationships/image" Target="../media/image960.png" /><Relationship Id="rId65" Type="http://schemas.openxmlformats.org/officeDocument/2006/relationships/image" Target="../media/image961.png" /><Relationship Id="rId66" Type="http://schemas.openxmlformats.org/officeDocument/2006/relationships/image" Target="../media/image962.png" /><Relationship Id="rId67" Type="http://schemas.openxmlformats.org/officeDocument/2006/relationships/image" Target="../media/image963.png" /><Relationship Id="rId68" Type="http://schemas.openxmlformats.org/officeDocument/2006/relationships/image" Target="../media/image964.png" /><Relationship Id="rId69" Type="http://schemas.openxmlformats.org/officeDocument/2006/relationships/image" Target="../media/image965.png" /><Relationship Id="rId7" Type="http://schemas.openxmlformats.org/officeDocument/2006/relationships/image" Target="../media/image903.png" /><Relationship Id="rId70" Type="http://schemas.openxmlformats.org/officeDocument/2006/relationships/image" Target="../media/image966.png" /><Relationship Id="rId71" Type="http://schemas.openxmlformats.org/officeDocument/2006/relationships/image" Target="../media/image967.png" /><Relationship Id="rId72" Type="http://schemas.openxmlformats.org/officeDocument/2006/relationships/image" Target="../media/image968.png" /><Relationship Id="rId73" Type="http://schemas.openxmlformats.org/officeDocument/2006/relationships/image" Target="../media/image969.png" /><Relationship Id="rId74" Type="http://schemas.openxmlformats.org/officeDocument/2006/relationships/image" Target="../media/image970.png" /><Relationship Id="rId75" Type="http://schemas.openxmlformats.org/officeDocument/2006/relationships/image" Target="../media/image971.png" /><Relationship Id="rId76" Type="http://schemas.openxmlformats.org/officeDocument/2006/relationships/image" Target="../media/image972.png" /><Relationship Id="rId77" Type="http://schemas.openxmlformats.org/officeDocument/2006/relationships/image" Target="../media/image973.png" /><Relationship Id="rId78" Type="http://schemas.openxmlformats.org/officeDocument/2006/relationships/image" Target="../media/image974.png" /><Relationship Id="rId79" Type="http://schemas.openxmlformats.org/officeDocument/2006/relationships/image" Target="../media/image975.png" /><Relationship Id="rId8" Type="http://schemas.openxmlformats.org/officeDocument/2006/relationships/image" Target="../media/image904.png" /><Relationship Id="rId80" Type="http://schemas.openxmlformats.org/officeDocument/2006/relationships/image" Target="../media/image976.png" /><Relationship Id="rId81" Type="http://schemas.openxmlformats.org/officeDocument/2006/relationships/image" Target="../media/image977.png" /><Relationship Id="rId82" Type="http://schemas.openxmlformats.org/officeDocument/2006/relationships/image" Target="../media/image978.png" /><Relationship Id="rId83" Type="http://schemas.openxmlformats.org/officeDocument/2006/relationships/image" Target="../media/image979.png" /><Relationship Id="rId84" Type="http://schemas.openxmlformats.org/officeDocument/2006/relationships/image" Target="../media/image980.png" /><Relationship Id="rId85" Type="http://schemas.openxmlformats.org/officeDocument/2006/relationships/image" Target="../media/image981.png" /><Relationship Id="rId86" Type="http://schemas.openxmlformats.org/officeDocument/2006/relationships/image" Target="../media/image982.png" /><Relationship Id="rId87" Type="http://schemas.openxmlformats.org/officeDocument/2006/relationships/image" Target="../media/image983.png" /><Relationship Id="rId88" Type="http://schemas.openxmlformats.org/officeDocument/2006/relationships/image" Target="../media/image984.png" /><Relationship Id="rId89" Type="http://schemas.openxmlformats.org/officeDocument/2006/relationships/image" Target="../media/image985.png" /><Relationship Id="rId9" Type="http://schemas.openxmlformats.org/officeDocument/2006/relationships/image" Target="../media/image905.png" /><Relationship Id="rId90" Type="http://schemas.openxmlformats.org/officeDocument/2006/relationships/image" Target="../media/image986.png" /><Relationship Id="rId91" Type="http://schemas.openxmlformats.org/officeDocument/2006/relationships/image" Target="../media/image987.png" /><Relationship Id="rId92" Type="http://schemas.openxmlformats.org/officeDocument/2006/relationships/image" Target="../media/image988.png" /><Relationship Id="rId93" Type="http://schemas.openxmlformats.org/officeDocument/2006/relationships/image" Target="../media/image989.png" /><Relationship Id="rId94" Type="http://schemas.openxmlformats.org/officeDocument/2006/relationships/image" Target="../media/image990.png" /><Relationship Id="rId95" Type="http://schemas.openxmlformats.org/officeDocument/2006/relationships/image" Target="../media/image991.png" /><Relationship Id="rId96" Type="http://schemas.openxmlformats.org/officeDocument/2006/relationships/image" Target="../media/image992.png" /><Relationship Id="rId97" Type="http://schemas.openxmlformats.org/officeDocument/2006/relationships/image" Target="../media/image993.png" /><Relationship Id="rId98" Type="http://schemas.openxmlformats.org/officeDocument/2006/relationships/image" Target="../media/image994.png" /><Relationship Id="rId99" Type="http://schemas.openxmlformats.org/officeDocument/2006/relationships/image" Target="../media/image99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024.png" /><Relationship Id="rId100" Type="http://schemas.openxmlformats.org/officeDocument/2006/relationships/image" Target="../media/image1114.png" /><Relationship Id="rId101" Type="http://schemas.openxmlformats.org/officeDocument/2006/relationships/image" Target="../media/image1115.png" /><Relationship Id="rId102" Type="http://schemas.openxmlformats.org/officeDocument/2006/relationships/image" Target="../media/image1116.png" /><Relationship Id="rId103" Type="http://schemas.openxmlformats.org/officeDocument/2006/relationships/image" Target="../media/image1117.png" /><Relationship Id="rId104" Type="http://schemas.openxmlformats.org/officeDocument/2006/relationships/image" Target="../media/image1118.png" /><Relationship Id="rId105" Type="http://schemas.openxmlformats.org/officeDocument/2006/relationships/image" Target="../media/image1119.png" /><Relationship Id="rId106" Type="http://schemas.openxmlformats.org/officeDocument/2006/relationships/image" Target="../media/image1120.png" /><Relationship Id="rId107" Type="http://schemas.openxmlformats.org/officeDocument/2006/relationships/image" Target="../media/image1121.png" /><Relationship Id="rId108" Type="http://schemas.openxmlformats.org/officeDocument/2006/relationships/image" Target="../media/image1122.png" /><Relationship Id="rId109" Type="http://schemas.openxmlformats.org/officeDocument/2006/relationships/image" Target="../media/image1123.png" /><Relationship Id="rId11" Type="http://schemas.openxmlformats.org/officeDocument/2006/relationships/image" Target="../media/image1025.png" /><Relationship Id="rId110" Type="http://schemas.openxmlformats.org/officeDocument/2006/relationships/image" Target="../media/image1124.png" /><Relationship Id="rId111" Type="http://schemas.openxmlformats.org/officeDocument/2006/relationships/image" Target="../media/image1125.png" /><Relationship Id="rId112" Type="http://schemas.openxmlformats.org/officeDocument/2006/relationships/image" Target="../media/image1126.png" /><Relationship Id="rId113" Type="http://schemas.openxmlformats.org/officeDocument/2006/relationships/image" Target="../media/image1127.png" /><Relationship Id="rId114" Type="http://schemas.openxmlformats.org/officeDocument/2006/relationships/image" Target="../media/image1128.png" /><Relationship Id="rId115" Type="http://schemas.openxmlformats.org/officeDocument/2006/relationships/image" Target="../media/image1129.png" /><Relationship Id="rId116" Type="http://schemas.openxmlformats.org/officeDocument/2006/relationships/image" Target="../media/image1130.png" /><Relationship Id="rId117" Type="http://schemas.openxmlformats.org/officeDocument/2006/relationships/image" Target="../media/image1131.png" /><Relationship Id="rId118" Type="http://schemas.openxmlformats.org/officeDocument/2006/relationships/image" Target="../media/image1132.png" /><Relationship Id="rId119" Type="http://schemas.openxmlformats.org/officeDocument/2006/relationships/image" Target="../media/image1133.png" /><Relationship Id="rId12" Type="http://schemas.openxmlformats.org/officeDocument/2006/relationships/image" Target="../media/image1026.png" /><Relationship Id="rId120" Type="http://schemas.openxmlformats.org/officeDocument/2006/relationships/image" Target="../media/image1134.png" /><Relationship Id="rId121" Type="http://schemas.openxmlformats.org/officeDocument/2006/relationships/image" Target="../media/image1135.png" /><Relationship Id="rId122" Type="http://schemas.openxmlformats.org/officeDocument/2006/relationships/image" Target="../media/image1136.png" /><Relationship Id="rId123" Type="http://schemas.openxmlformats.org/officeDocument/2006/relationships/image" Target="../media/image1137.png" /><Relationship Id="rId124" Type="http://schemas.openxmlformats.org/officeDocument/2006/relationships/image" Target="../media/image1138.png" /><Relationship Id="rId125" Type="http://schemas.openxmlformats.org/officeDocument/2006/relationships/image" Target="../media/image1139.png" /><Relationship Id="rId126" Type="http://schemas.openxmlformats.org/officeDocument/2006/relationships/image" Target="../media/image1140.png" /><Relationship Id="rId127" Type="http://schemas.openxmlformats.org/officeDocument/2006/relationships/image" Target="../media/image1141.png" /><Relationship Id="rId128" Type="http://schemas.openxmlformats.org/officeDocument/2006/relationships/image" Target="../media/image1142.png" /><Relationship Id="rId129" Type="http://schemas.openxmlformats.org/officeDocument/2006/relationships/image" Target="../media/image1143.png" /><Relationship Id="rId13" Type="http://schemas.openxmlformats.org/officeDocument/2006/relationships/image" Target="../media/image1027.png" /><Relationship Id="rId130" Type="http://schemas.openxmlformats.org/officeDocument/2006/relationships/image" Target="../media/image1144.png" /><Relationship Id="rId131" Type="http://schemas.openxmlformats.org/officeDocument/2006/relationships/image" Target="../media/image1145.png" /><Relationship Id="rId132" Type="http://schemas.openxmlformats.org/officeDocument/2006/relationships/image" Target="../media/image1146.png" /><Relationship Id="rId133" Type="http://schemas.openxmlformats.org/officeDocument/2006/relationships/image" Target="../media/image1147.png" /><Relationship Id="rId134" Type="http://schemas.openxmlformats.org/officeDocument/2006/relationships/image" Target="../media/image1148.png" /><Relationship Id="rId135" Type="http://schemas.openxmlformats.org/officeDocument/2006/relationships/image" Target="../media/image1149.png" /><Relationship Id="rId136" Type="http://schemas.openxmlformats.org/officeDocument/2006/relationships/image" Target="../media/image1150.png" /><Relationship Id="rId137" Type="http://schemas.openxmlformats.org/officeDocument/2006/relationships/image" Target="../media/image1151.png" /><Relationship Id="rId138" Type="http://schemas.openxmlformats.org/officeDocument/2006/relationships/image" Target="../media/image1152.png" /><Relationship Id="rId139" Type="http://schemas.openxmlformats.org/officeDocument/2006/relationships/image" Target="../media/image1153.png" /><Relationship Id="rId14" Type="http://schemas.openxmlformats.org/officeDocument/2006/relationships/image" Target="../media/image1028.png" /><Relationship Id="rId140" Type="http://schemas.openxmlformats.org/officeDocument/2006/relationships/image" Target="../media/image1154.png" /><Relationship Id="rId141" Type="http://schemas.openxmlformats.org/officeDocument/2006/relationships/image" Target="../media/image1155.png" /><Relationship Id="rId142" Type="http://schemas.openxmlformats.org/officeDocument/2006/relationships/image" Target="../media/image1156.png" /><Relationship Id="rId143" Type="http://schemas.openxmlformats.org/officeDocument/2006/relationships/image" Target="../media/image1157.png" /><Relationship Id="rId144" Type="http://schemas.openxmlformats.org/officeDocument/2006/relationships/image" Target="../media/image1158.png" /><Relationship Id="rId145" Type="http://schemas.openxmlformats.org/officeDocument/2006/relationships/image" Target="../media/image1159.png" /><Relationship Id="rId146" Type="http://schemas.openxmlformats.org/officeDocument/2006/relationships/image" Target="../media/image1160.png" /><Relationship Id="rId147" Type="http://schemas.openxmlformats.org/officeDocument/2006/relationships/image" Target="../media/image1161.png" /><Relationship Id="rId148" Type="http://schemas.openxmlformats.org/officeDocument/2006/relationships/image" Target="../media/image1162.png" /><Relationship Id="rId149" Type="http://schemas.openxmlformats.org/officeDocument/2006/relationships/image" Target="../media/image1163.png" /><Relationship Id="rId15" Type="http://schemas.openxmlformats.org/officeDocument/2006/relationships/image" Target="../media/image1029.png" /><Relationship Id="rId150" Type="http://schemas.openxmlformats.org/officeDocument/2006/relationships/image" Target="../media/image1164.png" /><Relationship Id="rId151" Type="http://schemas.openxmlformats.org/officeDocument/2006/relationships/image" Target="../media/image1165.png" /><Relationship Id="rId152" Type="http://schemas.openxmlformats.org/officeDocument/2006/relationships/image" Target="../media/image1166.png" /><Relationship Id="rId153" Type="http://schemas.openxmlformats.org/officeDocument/2006/relationships/image" Target="../media/image1167.png" /><Relationship Id="rId154" Type="http://schemas.openxmlformats.org/officeDocument/2006/relationships/image" Target="../media/image1168.png" /><Relationship Id="rId155" Type="http://schemas.openxmlformats.org/officeDocument/2006/relationships/image" Target="../media/image1169.png" /><Relationship Id="rId156" Type="http://schemas.openxmlformats.org/officeDocument/2006/relationships/image" Target="../media/image1170.png" /><Relationship Id="rId157" Type="http://schemas.openxmlformats.org/officeDocument/2006/relationships/image" Target="../media/image1171.png" /><Relationship Id="rId158" Type="http://schemas.openxmlformats.org/officeDocument/2006/relationships/image" Target="../media/image1172.png" /><Relationship Id="rId159" Type="http://schemas.openxmlformats.org/officeDocument/2006/relationships/image" Target="../media/image1173.png" /><Relationship Id="rId16" Type="http://schemas.openxmlformats.org/officeDocument/2006/relationships/image" Target="../media/image1030.png" /><Relationship Id="rId160" Type="http://schemas.openxmlformats.org/officeDocument/2006/relationships/image" Target="../media/image1174.png" /><Relationship Id="rId161" Type="http://schemas.openxmlformats.org/officeDocument/2006/relationships/image" Target="../media/image1175.png" /><Relationship Id="rId162" Type="http://schemas.openxmlformats.org/officeDocument/2006/relationships/image" Target="../media/image1176.png" /><Relationship Id="rId163" Type="http://schemas.openxmlformats.org/officeDocument/2006/relationships/image" Target="../media/image1177.png" /><Relationship Id="rId164" Type="http://schemas.openxmlformats.org/officeDocument/2006/relationships/image" Target="../media/image1178.png" /><Relationship Id="rId165" Type="http://schemas.openxmlformats.org/officeDocument/2006/relationships/image" Target="../media/image1179.png" /><Relationship Id="rId166" Type="http://schemas.openxmlformats.org/officeDocument/2006/relationships/image" Target="../media/image1180.png" /><Relationship Id="rId167" Type="http://schemas.openxmlformats.org/officeDocument/2006/relationships/image" Target="../media/image1181.png" /><Relationship Id="rId168" Type="http://schemas.openxmlformats.org/officeDocument/2006/relationships/image" Target="../media/image1182.png" /><Relationship Id="rId169" Type="http://schemas.openxmlformats.org/officeDocument/2006/relationships/image" Target="../media/image1183.png" /><Relationship Id="rId17" Type="http://schemas.openxmlformats.org/officeDocument/2006/relationships/image" Target="../media/image1031.png" /><Relationship Id="rId18" Type="http://schemas.openxmlformats.org/officeDocument/2006/relationships/image" Target="../media/image1032.png" /><Relationship Id="rId19" Type="http://schemas.openxmlformats.org/officeDocument/2006/relationships/image" Target="../media/image1033.png" /><Relationship Id="rId2" Type="http://schemas.openxmlformats.org/officeDocument/2006/relationships/image" Target="../media/image1016.png" /><Relationship Id="rId20" Type="http://schemas.openxmlformats.org/officeDocument/2006/relationships/image" Target="../media/image1034.png" /><Relationship Id="rId21" Type="http://schemas.openxmlformats.org/officeDocument/2006/relationships/image" Target="../media/image1035.png" /><Relationship Id="rId22" Type="http://schemas.openxmlformats.org/officeDocument/2006/relationships/image" Target="../media/image1036.png" /><Relationship Id="rId23" Type="http://schemas.openxmlformats.org/officeDocument/2006/relationships/image" Target="../media/image1037.png" /><Relationship Id="rId24" Type="http://schemas.openxmlformats.org/officeDocument/2006/relationships/image" Target="../media/image1038.png" /><Relationship Id="rId25" Type="http://schemas.openxmlformats.org/officeDocument/2006/relationships/image" Target="../media/image1039.png" /><Relationship Id="rId26" Type="http://schemas.openxmlformats.org/officeDocument/2006/relationships/image" Target="../media/image1040.png" /><Relationship Id="rId27" Type="http://schemas.openxmlformats.org/officeDocument/2006/relationships/image" Target="../media/image1041.png" /><Relationship Id="rId28" Type="http://schemas.openxmlformats.org/officeDocument/2006/relationships/image" Target="../media/image1042.png" /><Relationship Id="rId29" Type="http://schemas.openxmlformats.org/officeDocument/2006/relationships/image" Target="../media/image1043.png" /><Relationship Id="rId3" Type="http://schemas.openxmlformats.org/officeDocument/2006/relationships/image" Target="../media/image1017.png" /><Relationship Id="rId30" Type="http://schemas.openxmlformats.org/officeDocument/2006/relationships/image" Target="../media/image1044.png" /><Relationship Id="rId31" Type="http://schemas.openxmlformats.org/officeDocument/2006/relationships/image" Target="../media/image1045.png" /><Relationship Id="rId32" Type="http://schemas.openxmlformats.org/officeDocument/2006/relationships/image" Target="../media/image1046.png" /><Relationship Id="rId33" Type="http://schemas.openxmlformats.org/officeDocument/2006/relationships/image" Target="../media/image1047.png" /><Relationship Id="rId34" Type="http://schemas.openxmlformats.org/officeDocument/2006/relationships/image" Target="../media/image1048.png" /><Relationship Id="rId35" Type="http://schemas.openxmlformats.org/officeDocument/2006/relationships/image" Target="../media/image1049.png" /><Relationship Id="rId36" Type="http://schemas.openxmlformats.org/officeDocument/2006/relationships/image" Target="../media/image1050.png" /><Relationship Id="rId37" Type="http://schemas.openxmlformats.org/officeDocument/2006/relationships/image" Target="../media/image1051.png" /><Relationship Id="rId38" Type="http://schemas.openxmlformats.org/officeDocument/2006/relationships/image" Target="../media/image1052.png" /><Relationship Id="rId39" Type="http://schemas.openxmlformats.org/officeDocument/2006/relationships/image" Target="../media/image1053.png" /><Relationship Id="rId4" Type="http://schemas.openxmlformats.org/officeDocument/2006/relationships/image" Target="../media/image1018.png" /><Relationship Id="rId40" Type="http://schemas.openxmlformats.org/officeDocument/2006/relationships/image" Target="../media/image1054.png" /><Relationship Id="rId41" Type="http://schemas.openxmlformats.org/officeDocument/2006/relationships/image" Target="../media/image1055.png" /><Relationship Id="rId42" Type="http://schemas.openxmlformats.org/officeDocument/2006/relationships/image" Target="../media/image1056.png" /><Relationship Id="rId43" Type="http://schemas.openxmlformats.org/officeDocument/2006/relationships/image" Target="../media/image1057.png" /><Relationship Id="rId44" Type="http://schemas.openxmlformats.org/officeDocument/2006/relationships/image" Target="../media/image1058.png" /><Relationship Id="rId45" Type="http://schemas.openxmlformats.org/officeDocument/2006/relationships/image" Target="../media/image1059.png" /><Relationship Id="rId46" Type="http://schemas.openxmlformats.org/officeDocument/2006/relationships/image" Target="../media/image1060.png" /><Relationship Id="rId47" Type="http://schemas.openxmlformats.org/officeDocument/2006/relationships/image" Target="../media/image1061.png" /><Relationship Id="rId48" Type="http://schemas.openxmlformats.org/officeDocument/2006/relationships/image" Target="../media/image1062.png" /><Relationship Id="rId49" Type="http://schemas.openxmlformats.org/officeDocument/2006/relationships/image" Target="../media/image1063.png" /><Relationship Id="rId5" Type="http://schemas.openxmlformats.org/officeDocument/2006/relationships/image" Target="../media/image1019.png" /><Relationship Id="rId50" Type="http://schemas.openxmlformats.org/officeDocument/2006/relationships/image" Target="../media/image1064.png" /><Relationship Id="rId51" Type="http://schemas.openxmlformats.org/officeDocument/2006/relationships/image" Target="../media/image1065.png" /><Relationship Id="rId52" Type="http://schemas.openxmlformats.org/officeDocument/2006/relationships/image" Target="../media/image1066.png" /><Relationship Id="rId53" Type="http://schemas.openxmlformats.org/officeDocument/2006/relationships/image" Target="../media/image1067.png" /><Relationship Id="rId54" Type="http://schemas.openxmlformats.org/officeDocument/2006/relationships/image" Target="../media/image1068.png" /><Relationship Id="rId55" Type="http://schemas.openxmlformats.org/officeDocument/2006/relationships/image" Target="../media/image1069.png" /><Relationship Id="rId56" Type="http://schemas.openxmlformats.org/officeDocument/2006/relationships/image" Target="../media/image1070.png" /><Relationship Id="rId57" Type="http://schemas.openxmlformats.org/officeDocument/2006/relationships/image" Target="../media/image1071.png" /><Relationship Id="rId58" Type="http://schemas.openxmlformats.org/officeDocument/2006/relationships/image" Target="../media/image1072.png" /><Relationship Id="rId59" Type="http://schemas.openxmlformats.org/officeDocument/2006/relationships/image" Target="../media/image1073.png" /><Relationship Id="rId6" Type="http://schemas.openxmlformats.org/officeDocument/2006/relationships/image" Target="../media/image1020.png" /><Relationship Id="rId60" Type="http://schemas.openxmlformats.org/officeDocument/2006/relationships/image" Target="../media/image1074.png" /><Relationship Id="rId61" Type="http://schemas.openxmlformats.org/officeDocument/2006/relationships/image" Target="../media/image1075.png" /><Relationship Id="rId62" Type="http://schemas.openxmlformats.org/officeDocument/2006/relationships/image" Target="../media/image1076.png" /><Relationship Id="rId63" Type="http://schemas.openxmlformats.org/officeDocument/2006/relationships/image" Target="../media/image1077.png" /><Relationship Id="rId64" Type="http://schemas.openxmlformats.org/officeDocument/2006/relationships/image" Target="../media/image1078.png" /><Relationship Id="rId65" Type="http://schemas.openxmlformats.org/officeDocument/2006/relationships/image" Target="../media/image1079.png" /><Relationship Id="rId66" Type="http://schemas.openxmlformats.org/officeDocument/2006/relationships/image" Target="../media/image1080.png" /><Relationship Id="rId67" Type="http://schemas.openxmlformats.org/officeDocument/2006/relationships/image" Target="../media/image1081.png" /><Relationship Id="rId68" Type="http://schemas.openxmlformats.org/officeDocument/2006/relationships/image" Target="../media/image1082.png" /><Relationship Id="rId69" Type="http://schemas.openxmlformats.org/officeDocument/2006/relationships/image" Target="../media/image1083.png" /><Relationship Id="rId7" Type="http://schemas.openxmlformats.org/officeDocument/2006/relationships/image" Target="../media/image1021.png" /><Relationship Id="rId70" Type="http://schemas.openxmlformats.org/officeDocument/2006/relationships/image" Target="../media/image1084.png" /><Relationship Id="rId71" Type="http://schemas.openxmlformats.org/officeDocument/2006/relationships/image" Target="../media/image1085.png" /><Relationship Id="rId72" Type="http://schemas.openxmlformats.org/officeDocument/2006/relationships/image" Target="../media/image1086.png" /><Relationship Id="rId73" Type="http://schemas.openxmlformats.org/officeDocument/2006/relationships/image" Target="../media/image1087.png" /><Relationship Id="rId74" Type="http://schemas.openxmlformats.org/officeDocument/2006/relationships/image" Target="../media/image1088.png" /><Relationship Id="rId75" Type="http://schemas.openxmlformats.org/officeDocument/2006/relationships/image" Target="../media/image1089.png" /><Relationship Id="rId76" Type="http://schemas.openxmlformats.org/officeDocument/2006/relationships/image" Target="../media/image1090.png" /><Relationship Id="rId77" Type="http://schemas.openxmlformats.org/officeDocument/2006/relationships/image" Target="../media/image1091.png" /><Relationship Id="rId78" Type="http://schemas.openxmlformats.org/officeDocument/2006/relationships/image" Target="../media/image1092.png" /><Relationship Id="rId79" Type="http://schemas.openxmlformats.org/officeDocument/2006/relationships/image" Target="../media/image1093.png" /><Relationship Id="rId8" Type="http://schemas.openxmlformats.org/officeDocument/2006/relationships/image" Target="../media/image1022.png" /><Relationship Id="rId80" Type="http://schemas.openxmlformats.org/officeDocument/2006/relationships/image" Target="../media/image1094.png" /><Relationship Id="rId81" Type="http://schemas.openxmlformats.org/officeDocument/2006/relationships/image" Target="../media/image1095.png" /><Relationship Id="rId82" Type="http://schemas.openxmlformats.org/officeDocument/2006/relationships/image" Target="../media/image1096.png" /><Relationship Id="rId83" Type="http://schemas.openxmlformats.org/officeDocument/2006/relationships/image" Target="../media/image1097.png" /><Relationship Id="rId84" Type="http://schemas.openxmlformats.org/officeDocument/2006/relationships/image" Target="../media/image1098.png" /><Relationship Id="rId85" Type="http://schemas.openxmlformats.org/officeDocument/2006/relationships/image" Target="../media/image1099.png" /><Relationship Id="rId86" Type="http://schemas.openxmlformats.org/officeDocument/2006/relationships/image" Target="../media/image1100.png" /><Relationship Id="rId87" Type="http://schemas.openxmlformats.org/officeDocument/2006/relationships/image" Target="../media/image1101.png" /><Relationship Id="rId88" Type="http://schemas.openxmlformats.org/officeDocument/2006/relationships/image" Target="../media/image1102.png" /><Relationship Id="rId89" Type="http://schemas.openxmlformats.org/officeDocument/2006/relationships/image" Target="../media/image1103.png" /><Relationship Id="rId9" Type="http://schemas.openxmlformats.org/officeDocument/2006/relationships/image" Target="../media/image1023.png" /><Relationship Id="rId90" Type="http://schemas.openxmlformats.org/officeDocument/2006/relationships/image" Target="../media/image1104.png" /><Relationship Id="rId91" Type="http://schemas.openxmlformats.org/officeDocument/2006/relationships/image" Target="../media/image1105.png" /><Relationship Id="rId92" Type="http://schemas.openxmlformats.org/officeDocument/2006/relationships/image" Target="../media/image1106.png" /><Relationship Id="rId93" Type="http://schemas.openxmlformats.org/officeDocument/2006/relationships/image" Target="../media/image1107.png" /><Relationship Id="rId94" Type="http://schemas.openxmlformats.org/officeDocument/2006/relationships/image" Target="../media/image1108.png" /><Relationship Id="rId95" Type="http://schemas.openxmlformats.org/officeDocument/2006/relationships/image" Target="../media/image1109.png" /><Relationship Id="rId96" Type="http://schemas.openxmlformats.org/officeDocument/2006/relationships/image" Target="../media/image1110.png" /><Relationship Id="rId97" Type="http://schemas.openxmlformats.org/officeDocument/2006/relationships/image" Target="../media/image1111.png" /><Relationship Id="rId98" Type="http://schemas.openxmlformats.org/officeDocument/2006/relationships/image" Target="../media/image1112.png" /><Relationship Id="rId99" Type="http://schemas.openxmlformats.org/officeDocument/2006/relationships/image" Target="../media/image1113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50135" y="8816532"/>
            <a:ext cx="48780" cy="1006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758298" y="7379828"/>
            <a:ext cx="506007" cy="9603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159656" y="7376779"/>
            <a:ext cx="538276" cy="99085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412418" y="7340194"/>
            <a:ext cx="687450" cy="135670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457234" y="7193315"/>
            <a:ext cx="879373" cy="70121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198765" y="7193315"/>
            <a:ext cx="211767" cy="70121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014761" y="7193315"/>
            <a:ext cx="137454" cy="7012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430239" y="7168925"/>
            <a:ext cx="538063" cy="117377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430239" y="7193315"/>
            <a:ext cx="453582" cy="92987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853827" y="7168925"/>
            <a:ext cx="529953" cy="121950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752400" y="7193315"/>
            <a:ext cx="54877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948972" y="7156730"/>
            <a:ext cx="751008" cy="134146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948972" y="7156730"/>
            <a:ext cx="646202" cy="134146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31464" y="7193315"/>
            <a:ext cx="571460" cy="99084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59559" y="7193315"/>
            <a:ext cx="393489" cy="99084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12418" y="7168925"/>
            <a:ext cx="790011" cy="94511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12418" y="7193315"/>
            <a:ext cx="317452" cy="70121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744118" y="7009851"/>
            <a:ext cx="585866" cy="97560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744118" y="7009851"/>
            <a:ext cx="548640" cy="70121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406628" y="6985461"/>
            <a:ext cx="286324" cy="94511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94825" y="7009851"/>
            <a:ext cx="361278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35811" y="7009851"/>
            <a:ext cx="1107910" cy="99084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79422" y="7009851"/>
            <a:ext cx="1405223" cy="97559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51854" y="7009851"/>
            <a:ext cx="176159" cy="70121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872657" y="6974790"/>
            <a:ext cx="227651" cy="103658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410894" y="6985461"/>
            <a:ext cx="400064" cy="123474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94052" y="6826387"/>
            <a:ext cx="1041979" cy="99084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64201" y="6826387"/>
            <a:ext cx="763687" cy="70121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68862" y="6826387"/>
            <a:ext cx="228535" cy="70121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881785" y="6826387"/>
            <a:ext cx="220913" cy="70121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342864" y="6826387"/>
            <a:ext cx="473199" cy="99084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409631" y="6826387"/>
            <a:ext cx="860469" cy="97560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409631" y="6826387"/>
            <a:ext cx="825149" cy="70121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12418" y="6826387"/>
            <a:ext cx="930164" cy="99084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12418" y="6826387"/>
            <a:ext cx="862451" cy="99084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564072" y="6642935"/>
            <a:ext cx="766018" cy="97560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564072" y="6642935"/>
            <a:ext cx="728792" cy="97559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63852" y="6606350"/>
            <a:ext cx="625547" cy="134145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9166" y="6642935"/>
            <a:ext cx="290653" cy="92987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028184" y="6642935"/>
            <a:ext cx="402178" cy="70121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808436" y="6642935"/>
            <a:ext cx="149648" cy="70121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10212" y="6642935"/>
            <a:ext cx="225960" cy="70121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66516" y="6642935"/>
            <a:ext cx="464099" cy="97560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478864" y="6642935"/>
            <a:ext cx="916979" cy="92987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478864" y="6642935"/>
            <a:ext cx="474815" cy="92987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960900" y="6642935"/>
            <a:ext cx="449389" cy="70121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415467" y="6607874"/>
            <a:ext cx="473809" cy="105182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854134" y="6459471"/>
            <a:ext cx="474434" cy="99085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854134" y="6459471"/>
            <a:ext cx="440639" cy="99085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229586" y="6459471"/>
            <a:ext cx="548244" cy="70121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229586" y="6459471"/>
            <a:ext cx="480531" cy="70121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080356" y="6462519"/>
            <a:ext cx="71646" cy="65548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785226" y="6459471"/>
            <a:ext cx="219222" cy="70121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266501" y="6459471"/>
            <a:ext cx="436705" cy="97560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266501" y="6462519"/>
            <a:ext cx="333428" cy="65548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966157" y="6459471"/>
            <a:ext cx="225808" cy="70121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395375" y="6459471"/>
            <a:ext cx="487238" cy="99085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395375" y="6459471"/>
            <a:ext cx="451674" cy="99085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250718" y="6462519"/>
            <a:ext cx="71646" cy="65548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242880" y="6435080"/>
            <a:ext cx="930406" cy="121950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12418" y="6459471"/>
            <a:ext cx="755484" cy="92986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859705" y="6239421"/>
            <a:ext cx="474236" cy="134145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655355" y="6276006"/>
            <a:ext cx="138337" cy="70121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755735" y="6276006"/>
            <a:ext cx="832816" cy="70121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627072" y="6279055"/>
            <a:ext cx="64023" cy="65548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041216" y="6276006"/>
            <a:ext cx="519692" cy="97560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520449" y="6239421"/>
            <a:ext cx="455639" cy="134145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828785" y="6251616"/>
            <a:ext cx="618900" cy="121950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828785" y="6251616"/>
            <a:ext cx="583579" cy="94512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356998" y="6276006"/>
            <a:ext cx="403077" cy="70121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869296" y="6276006"/>
            <a:ext cx="423854" cy="99084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869296" y="6279055"/>
            <a:ext cx="356141" cy="96035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410894" y="6276006"/>
            <a:ext cx="393382" cy="70121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694553" y="6092542"/>
            <a:ext cx="639357" cy="70121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946838" y="6092542"/>
            <a:ext cx="677056" cy="97560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763578" y="6092542"/>
            <a:ext cx="1106093" cy="97560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763578" y="6092542"/>
            <a:ext cx="1070773" cy="97560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937832" y="6092542"/>
            <a:ext cx="754386" cy="70121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086385" y="6092542"/>
            <a:ext cx="782405" cy="99084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760179" y="6092542"/>
            <a:ext cx="254603" cy="99084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412418" y="6095591"/>
            <a:ext cx="272117" cy="94511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412418" y="6095591"/>
            <a:ext cx="236797" cy="89938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686298" y="5872492"/>
            <a:ext cx="647634" cy="134145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469261" y="5909078"/>
            <a:ext cx="1141231" cy="97560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338074" y="5909078"/>
            <a:ext cx="54877" cy="70121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443063" y="5872493"/>
            <a:ext cx="818701" cy="134145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680155" y="5909078"/>
            <a:ext cx="680882" cy="97560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680155" y="5909078"/>
            <a:ext cx="645561" cy="70121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032873" y="5909078"/>
            <a:ext cx="570972" cy="99084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2032873" y="5910602"/>
            <a:ext cx="503259" cy="97560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415467" y="5870968"/>
            <a:ext cx="541889" cy="131097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249556" y="5543316"/>
            <a:ext cx="316999" cy="102100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972817" y="5543316"/>
            <a:ext cx="366648" cy="102100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600842" y="5543316"/>
            <a:ext cx="515220" cy="102100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468264" y="5543316"/>
            <a:ext cx="359783" cy="102100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361897" y="5543316"/>
            <a:ext cx="223706" cy="102100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2706118" y="5543316"/>
            <a:ext cx="565463" cy="102100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084950" y="5543316"/>
            <a:ext cx="714125" cy="102100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1952371" y="5543316"/>
            <a:ext cx="608976" cy="143245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69322" y="5494552"/>
            <a:ext cx="298865" cy="192010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20036" y="5500647"/>
            <a:ext cx="91433" cy="143245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3361129" y="5068198"/>
            <a:ext cx="625700" cy="70121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361129" y="5068198"/>
            <a:ext cx="595594" cy="70121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2287749" y="5068198"/>
            <a:ext cx="1013593" cy="97560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1990373" y="5071247"/>
            <a:ext cx="236797" cy="67073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1410894" y="5068198"/>
            <a:ext cx="519692" cy="70121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12474" y="4884734"/>
            <a:ext cx="321478" cy="70121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99318" y="4884734"/>
            <a:ext cx="138337" cy="70121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58648" y="4860343"/>
            <a:ext cx="365211" cy="117377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74593" y="4848149"/>
            <a:ext cx="307210" cy="134145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74593" y="4848149"/>
            <a:ext cx="272438" cy="106706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60357" y="4884734"/>
            <a:ext cx="639417" cy="92987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96850" y="4884734"/>
            <a:ext cx="389572" cy="70121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74167" y="4884734"/>
            <a:ext cx="347225" cy="92987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99823" y="4848149"/>
            <a:ext cx="400028" cy="106706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178803" y="4848148"/>
            <a:ext cx="639601" cy="134145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2178803" y="4848148"/>
            <a:ext cx="602376" cy="134145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1412418" y="4884734"/>
            <a:ext cx="690682" cy="70121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1412418" y="4884734"/>
            <a:ext cx="622969" cy="70121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80671" y="4704331"/>
            <a:ext cx="656006" cy="96035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108267" y="4701282"/>
            <a:ext cx="505150" cy="97560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43835" y="4704331"/>
            <a:ext cx="193596" cy="65548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205441" y="4666221"/>
            <a:ext cx="570698" cy="134145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24806" y="4701282"/>
            <a:ext cx="402696" cy="97560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24806" y="4701282"/>
            <a:ext cx="368656" cy="97560"/>
          </a:xfrm>
          <a:prstGeom prst="rect">
            <a:avLst/>
          </a:prstGeom>
          <a:blipFill>
            <a:blip cstate="print" r:embed="rId1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78363" y="4676892"/>
            <a:ext cx="777665" cy="94512"/>
          </a:xfrm>
          <a:prstGeom prst="rect">
            <a:avLst/>
          </a:prstGeom>
          <a:blipFill>
            <a:blip cstate="print" r:embed="rId1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2878363" y="4701282"/>
            <a:ext cx="693184" cy="70121"/>
          </a:xfrm>
          <a:prstGeom prst="rect">
            <a:avLst/>
          </a:prstGeom>
          <a:blipFill>
            <a:blip cstate="print" r:embed="rId1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387012" y="4701282"/>
            <a:ext cx="423214" cy="70121"/>
          </a:xfrm>
          <a:prstGeom prst="rect">
            <a:avLst/>
          </a:prstGeom>
          <a:blipFill>
            <a:blip cstate="print" r:embed="rId1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1800554" y="4701282"/>
            <a:ext cx="517528" cy="70121"/>
          </a:xfrm>
          <a:prstGeom prst="rect">
            <a:avLst/>
          </a:prstGeom>
          <a:blipFill>
            <a:blip cstate="print" r:embed="rId1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12418" y="4701282"/>
            <a:ext cx="319419" cy="99084"/>
          </a:xfrm>
          <a:prstGeom prst="rect">
            <a:avLst/>
          </a:prstGeom>
          <a:blipFill>
            <a:blip cstate="print" r:embed="rId1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02712" y="4517818"/>
            <a:ext cx="331265" cy="70121"/>
          </a:xfrm>
          <a:prstGeom prst="rect">
            <a:avLst/>
          </a:prstGeom>
          <a:blipFill>
            <a:blip cstate="print" r:embed="rId1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31302" y="4482756"/>
            <a:ext cx="102133" cy="103658"/>
          </a:xfrm>
          <a:prstGeom prst="rect">
            <a:avLst/>
          </a:prstGeom>
          <a:blipFill>
            <a:blip cstate="print" r:embed="rId1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40595" y="4517818"/>
            <a:ext cx="311858" cy="70121"/>
          </a:xfrm>
          <a:prstGeom prst="rect">
            <a:avLst/>
          </a:prstGeom>
          <a:blipFill>
            <a:blip cstate="print" r:embed="rId1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5440595" y="4517818"/>
            <a:ext cx="278062" cy="70121"/>
          </a:xfrm>
          <a:prstGeom prst="rect">
            <a:avLst/>
          </a:prstGeom>
          <a:blipFill>
            <a:blip cstate="print" r:embed="rId1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88838" y="4517818"/>
            <a:ext cx="781520" cy="92987"/>
          </a:xfrm>
          <a:prstGeom prst="rect">
            <a:avLst/>
          </a:prstGeom>
          <a:blipFill>
            <a:blip cstate="print" r:embed="rId1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88838" y="4517818"/>
            <a:ext cx="713807" cy="92987"/>
          </a:xfrm>
          <a:prstGeom prst="rect">
            <a:avLst/>
          </a:prstGeom>
          <a:blipFill>
            <a:blip cstate="print" r:embed="rId1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92292" y="4517818"/>
            <a:ext cx="420745" cy="97560"/>
          </a:xfrm>
          <a:prstGeom prst="rect">
            <a:avLst/>
          </a:prstGeom>
          <a:blipFill>
            <a:blip cstate="print" r:embed="rId1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92292" y="4517818"/>
            <a:ext cx="386065" cy="97560"/>
          </a:xfrm>
          <a:prstGeom prst="rect">
            <a:avLst/>
          </a:prstGeom>
          <a:blipFill>
            <a:blip cstate="print" r:embed="rId1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3393517" y="4517818"/>
            <a:ext cx="622974" cy="97560"/>
          </a:xfrm>
          <a:prstGeom prst="rect">
            <a:avLst/>
          </a:prstGeom>
          <a:blipFill>
            <a:blip cstate="print" r:embed="rId1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2507218" y="4517818"/>
            <a:ext cx="816062" cy="92987"/>
          </a:xfrm>
          <a:prstGeom prst="rect">
            <a:avLst/>
          </a:prstGeom>
          <a:blipFill>
            <a:blip cstate="print" r:embed="rId1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1776846" y="4517818"/>
            <a:ext cx="654571" cy="99084"/>
          </a:xfrm>
          <a:prstGeom prst="rect">
            <a:avLst/>
          </a:prstGeom>
          <a:blipFill>
            <a:blip cstate="print" r:embed="rId1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1776846" y="4517818"/>
            <a:ext cx="621858" cy="99084"/>
          </a:xfrm>
          <a:prstGeom prst="rect">
            <a:avLst/>
          </a:prstGeom>
          <a:blipFill>
            <a:blip cstate="print" r:embed="rId1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1412418" y="4487330"/>
            <a:ext cx="295227" cy="123475"/>
          </a:xfrm>
          <a:prstGeom prst="rect">
            <a:avLst/>
          </a:prstGeom>
          <a:blipFill>
            <a:blip cstate="print" r:embed="rId1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58789" y="4297768"/>
            <a:ext cx="877771" cy="134145"/>
          </a:xfrm>
          <a:prstGeom prst="rect">
            <a:avLst/>
          </a:prstGeom>
          <a:blipFill>
            <a:blip cstate="print" r:embed="rId1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45536" y="4334353"/>
            <a:ext cx="726812" cy="70121"/>
          </a:xfrm>
          <a:prstGeom prst="rect">
            <a:avLst/>
          </a:prstGeom>
          <a:blipFill>
            <a:blip cstate="print" r:embed="rId1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45536" y="4334353"/>
            <a:ext cx="693016" cy="70121"/>
          </a:xfrm>
          <a:prstGeom prst="rect">
            <a:avLst/>
          </a:prstGeom>
          <a:blipFill>
            <a:blip cstate="print" r:embed="rId1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3736781" y="4334353"/>
            <a:ext cx="831322" cy="97560"/>
          </a:xfrm>
          <a:prstGeom prst="rect">
            <a:avLst/>
          </a:prstGeom>
          <a:blipFill>
            <a:blip cstate="print" r:embed="rId1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36781" y="4334353"/>
            <a:ext cx="647756" cy="97560"/>
          </a:xfrm>
          <a:prstGeom prst="rect">
            <a:avLst/>
          </a:prstGeom>
          <a:blipFill>
            <a:blip cstate="print" r:embed="rId1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3604227" y="4334353"/>
            <a:ext cx="54877" cy="70121"/>
          </a:xfrm>
          <a:prstGeom prst="rect">
            <a:avLst/>
          </a:prstGeom>
          <a:blipFill>
            <a:blip cstate="print" r:embed="rId1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2710090" y="4334353"/>
            <a:ext cx="817405" cy="97560"/>
          </a:xfrm>
          <a:prstGeom prst="rect">
            <a:avLst/>
          </a:prstGeom>
          <a:blipFill>
            <a:blip cstate="print" r:embed="rId1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2437156" y="4337402"/>
            <a:ext cx="193596" cy="65548"/>
          </a:xfrm>
          <a:prstGeom prst="rect">
            <a:avLst/>
          </a:prstGeom>
          <a:blipFill>
            <a:blip cstate="print" r:embed="rId1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2060564" y="4334353"/>
            <a:ext cx="299800" cy="92987"/>
          </a:xfrm>
          <a:prstGeom prst="rect">
            <a:avLst/>
          </a:prstGeom>
          <a:blipFill>
            <a:blip cstate="print" r:embed="rId1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1529491" y="4309963"/>
            <a:ext cx="458214" cy="117377"/>
          </a:xfrm>
          <a:prstGeom prst="rect">
            <a:avLst/>
          </a:prstGeom>
          <a:blipFill>
            <a:blip cstate="print" r:embed="rId1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1413943" y="4299292"/>
            <a:ext cx="489281" cy="128048"/>
          </a:xfrm>
          <a:prstGeom prst="rect">
            <a:avLst/>
          </a:prstGeom>
          <a:blipFill>
            <a:blip cstate="print" r:embed="rId1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45406" y="3968592"/>
            <a:ext cx="355066" cy="102100"/>
          </a:xfrm>
          <a:prstGeom prst="rect">
            <a:avLst/>
          </a:prstGeom>
          <a:blipFill>
            <a:blip cstate="print" r:embed="rId1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2040284" y="3968592"/>
            <a:ext cx="722461" cy="144769"/>
          </a:xfrm>
          <a:prstGeom prst="rect">
            <a:avLst/>
          </a:prstGeom>
          <a:blipFill>
            <a:blip cstate="print" r:embed="rId1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936965" y="3968592"/>
            <a:ext cx="587794" cy="144769"/>
          </a:xfrm>
          <a:prstGeom prst="rect">
            <a:avLst/>
          </a:prstGeom>
          <a:blipFill>
            <a:blip cstate="print" r:embed="rId1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1769322" y="3919827"/>
            <a:ext cx="257552" cy="150865"/>
          </a:xfrm>
          <a:prstGeom prst="rect">
            <a:avLst/>
          </a:prstGeom>
          <a:blipFill>
            <a:blip cstate="print" r:embed="rId1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1426132" y="3925923"/>
            <a:ext cx="80766" cy="143245"/>
          </a:xfrm>
          <a:prstGeom prst="rect">
            <a:avLst/>
          </a:prstGeom>
          <a:blipFill>
            <a:blip cstate="print" r:embed="rId1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71644" y="3277250"/>
            <a:ext cx="243492" cy="123376"/>
          </a:xfrm>
          <a:prstGeom prst="rect">
            <a:avLst/>
          </a:prstGeom>
          <a:blipFill>
            <a:blip cstate="print" r:embed="rId1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86453" y="3277250"/>
            <a:ext cx="155256" cy="123376"/>
          </a:xfrm>
          <a:prstGeom prst="rect">
            <a:avLst/>
          </a:prstGeom>
          <a:blipFill>
            <a:blip cstate="print" r:embed="rId1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460195" y="3271158"/>
            <a:ext cx="652234" cy="161455"/>
          </a:xfrm>
          <a:prstGeom prst="rect">
            <a:avLst/>
          </a:prstGeom>
          <a:blipFill>
            <a:blip cstate="print" r:embed="rId1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41196" y="3274204"/>
            <a:ext cx="153732" cy="126422"/>
          </a:xfrm>
          <a:prstGeom prst="rect">
            <a:avLst/>
          </a:prstGeom>
          <a:blipFill>
            <a:blip cstate="print" r:embed="rId1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15315" y="2916585"/>
            <a:ext cx="347936" cy="127946"/>
          </a:xfrm>
          <a:prstGeom prst="rect">
            <a:avLst/>
          </a:prstGeom>
          <a:blipFill>
            <a:blip cstate="print" r:embed="rId1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80408" y="2916585"/>
            <a:ext cx="307892" cy="124899"/>
          </a:xfrm>
          <a:prstGeom prst="rect">
            <a:avLst/>
          </a:prstGeom>
          <a:blipFill>
            <a:blip cstate="print" r:embed="rId1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45501" y="2916585"/>
            <a:ext cx="250667" cy="124899"/>
          </a:xfrm>
          <a:prstGeom prst="rect">
            <a:avLst/>
          </a:prstGeom>
          <a:blipFill>
            <a:blip cstate="print" r:embed="rId1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35200" y="2912016"/>
            <a:ext cx="835393" cy="164502"/>
          </a:xfrm>
          <a:prstGeom prst="rect">
            <a:avLst/>
          </a:prstGeom>
          <a:blipFill>
            <a:blip cstate="print" r:embed="rId1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535200" y="2912016"/>
            <a:ext cx="462142" cy="132516"/>
          </a:xfrm>
          <a:prstGeom prst="rect">
            <a:avLst/>
          </a:prstGeom>
          <a:blipFill>
            <a:blip cstate="print" r:embed="rId1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112828" y="2933340"/>
            <a:ext cx="352033" cy="109668"/>
          </a:xfrm>
          <a:prstGeom prst="rect">
            <a:avLst/>
          </a:prstGeom>
          <a:blipFill>
            <a:blip cstate="print" r:embed="rId1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2931282" y="2960758"/>
            <a:ext cx="437224" cy="82250"/>
          </a:xfrm>
          <a:prstGeom prst="rect">
            <a:avLst/>
          </a:prstGeom>
          <a:blipFill>
            <a:blip cstate="print" r:embed="rId1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2815628" y="2960758"/>
            <a:ext cx="283095" cy="82250"/>
          </a:xfrm>
          <a:prstGeom prst="rect">
            <a:avLst/>
          </a:prstGeom>
          <a:blipFill>
            <a:blip cstate="print" r:embed="rId1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2680980" y="2916586"/>
            <a:ext cx="233653" cy="127945"/>
          </a:xfrm>
          <a:prstGeom prst="rect">
            <a:avLst/>
          </a:prstGeom>
          <a:blipFill>
            <a:blip cstate="print" r:embed="rId1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24914" y="2688836"/>
            <a:ext cx="347936" cy="127946"/>
          </a:xfrm>
          <a:prstGeom prst="rect">
            <a:avLst/>
          </a:prstGeom>
          <a:blipFill>
            <a:blip cstate="print" r:embed="rId1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90007" y="2688836"/>
            <a:ext cx="307892" cy="124899"/>
          </a:xfrm>
          <a:prstGeom prst="rect">
            <a:avLst/>
          </a:prstGeom>
          <a:blipFill>
            <a:blip cstate="print" r:embed="rId1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55100" y="2688836"/>
            <a:ext cx="250667" cy="124899"/>
          </a:xfrm>
          <a:prstGeom prst="rect">
            <a:avLst/>
          </a:prstGeom>
          <a:blipFill>
            <a:blip cstate="print" r:embed="rId1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3746613" y="2705591"/>
            <a:ext cx="533579" cy="111191"/>
          </a:xfrm>
          <a:prstGeom prst="rect">
            <a:avLst/>
          </a:prstGeom>
          <a:blipFill>
            <a:blip cstate="print" r:embed="rId1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625278" y="2688836"/>
            <a:ext cx="462203" cy="127946"/>
          </a:xfrm>
          <a:prstGeom prst="rect">
            <a:avLst/>
          </a:prstGeom>
          <a:blipFill>
            <a:blip cstate="print" r:embed="rId1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09502" y="2733009"/>
            <a:ext cx="340868" cy="82250"/>
          </a:xfrm>
          <a:prstGeom prst="rect">
            <a:avLst/>
          </a:prstGeom>
          <a:blipFill>
            <a:blip cstate="print" r:embed="rId1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2910779" y="2733009"/>
            <a:ext cx="447886" cy="115760"/>
          </a:xfrm>
          <a:prstGeom prst="rect">
            <a:avLst/>
          </a:prstGeom>
          <a:blipFill>
            <a:blip cstate="print" r:embed="rId1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77395" y="2688836"/>
            <a:ext cx="300825" cy="159933"/>
          </a:xfrm>
          <a:prstGeom prst="rect">
            <a:avLst/>
          </a:prstGeom>
          <a:blipFill>
            <a:blip cstate="print" r:embed="rId1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5825949" y="2190768"/>
            <a:ext cx="397941" cy="173807"/>
          </a:xfrm>
          <a:prstGeom prst="rect">
            <a:avLst/>
          </a:prstGeom>
          <a:blipFill>
            <a:blip cstate="print" r:embed="rId1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64399" y="2242605"/>
            <a:ext cx="378945" cy="121969"/>
          </a:xfrm>
          <a:prstGeom prst="rect">
            <a:avLst/>
          </a:prstGeom>
          <a:blipFill>
            <a:blip cstate="print" r:embed="rId1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5285850" y="2242605"/>
            <a:ext cx="400518" cy="121969"/>
          </a:xfrm>
          <a:prstGeom prst="rect">
            <a:avLst/>
          </a:prstGeom>
          <a:blipFill>
            <a:blip cstate="print" r:embed="rId1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5131101" y="2242605"/>
            <a:ext cx="276719" cy="121969"/>
          </a:xfrm>
          <a:prstGeom prst="rect">
            <a:avLst/>
          </a:prstGeom>
          <a:blipFill>
            <a:blip cstate="print" r:embed="rId1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81581" y="2245655"/>
            <a:ext cx="440616" cy="117395"/>
          </a:xfrm>
          <a:prstGeom prst="rect">
            <a:avLst/>
          </a:prstGeom>
          <a:blipFill>
            <a:blip cstate="print" r:embed="rId1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16373" y="2242605"/>
            <a:ext cx="403948" cy="121969"/>
          </a:xfrm>
          <a:prstGeom prst="rect">
            <a:avLst/>
          </a:prstGeom>
          <a:blipFill>
            <a:blip cstate="print" r:embed="rId1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4028356" y="2242605"/>
            <a:ext cx="409986" cy="170758"/>
          </a:xfrm>
          <a:prstGeom prst="rect">
            <a:avLst/>
          </a:prstGeom>
          <a:blipFill>
            <a:blip cstate="print" r:embed="rId1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768332" y="2242605"/>
            <a:ext cx="377420" cy="121969"/>
          </a:xfrm>
          <a:prstGeom prst="rect">
            <a:avLst/>
          </a:prstGeom>
          <a:blipFill>
            <a:blip cstate="print" r:embed="rId1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612057" y="2242605"/>
            <a:ext cx="282818" cy="121969"/>
          </a:xfrm>
          <a:prstGeom prst="rect">
            <a:avLst/>
          </a:prstGeom>
          <a:blipFill>
            <a:blip cstate="print" r:embed="rId1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2945981" y="2242605"/>
            <a:ext cx="557020" cy="121969"/>
          </a:xfrm>
          <a:prstGeom prst="rect">
            <a:avLst/>
          </a:prstGeom>
          <a:blipFill>
            <a:blip cstate="print" r:embed="rId1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2665908" y="2242605"/>
            <a:ext cx="556564" cy="121969"/>
          </a:xfrm>
          <a:prstGeom prst="rect">
            <a:avLst/>
          </a:prstGeom>
          <a:blipFill>
            <a:blip cstate="print" r:embed="rId1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2356409" y="2242605"/>
            <a:ext cx="431468" cy="170758"/>
          </a:xfrm>
          <a:prstGeom prst="rect">
            <a:avLst/>
          </a:prstGeom>
          <a:blipFill>
            <a:blip cstate="print" r:embed="rId1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1789312" y="2242605"/>
            <a:ext cx="705837" cy="163135"/>
          </a:xfrm>
          <a:prstGeom prst="rect">
            <a:avLst/>
          </a:prstGeom>
          <a:blipFill>
            <a:blip cstate="print" r:embed="rId1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1526696" y="2183145"/>
            <a:ext cx="658803" cy="222594"/>
          </a:xfrm>
          <a:prstGeom prst="rect">
            <a:avLst/>
          </a:prstGeom>
          <a:blipFill>
            <a:blip cstate="print" r:embed="rId1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12974" y="8816531"/>
            <a:ext cx="129191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985876" y="7382899"/>
            <a:ext cx="674041" cy="7164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426198" y="7382899"/>
            <a:ext cx="493412" cy="71646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191366" y="7382899"/>
            <a:ext cx="171096" cy="71646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577521" y="7382899"/>
            <a:ext cx="545870" cy="94512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635417" y="7349363"/>
            <a:ext cx="873109" cy="134145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678026" y="7200960"/>
            <a:ext cx="650424" cy="7012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678026" y="7200960"/>
            <a:ext cx="618152" cy="70121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485608" y="7200960"/>
            <a:ext cx="149648" cy="70121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962750" y="7200960"/>
            <a:ext cx="476247" cy="70121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386202" y="7200960"/>
            <a:ext cx="530197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268097" y="7204008"/>
            <a:ext cx="71646" cy="65548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790634" y="7200960"/>
            <a:ext cx="430852" cy="7012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084606" y="7200960"/>
            <a:ext cx="660942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770" y="7200960"/>
            <a:ext cx="449389" cy="70121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920809" y="7170472"/>
            <a:ext cx="625134" cy="128047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10894" y="7200960"/>
            <a:ext cx="457345" cy="97560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10894" y="7200960"/>
            <a:ext cx="422574" cy="92986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17481" y="7017495"/>
            <a:ext cx="416416" cy="97560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581596" y="6982435"/>
            <a:ext cx="272819" cy="132621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891473" y="7017495"/>
            <a:ext cx="623444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891473" y="7017495"/>
            <a:ext cx="592407" cy="70121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764128" y="6979386"/>
            <a:ext cx="1066184" cy="135670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551504" y="7017495"/>
            <a:ext cx="149648" cy="70121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23851" y="7017495"/>
            <a:ext cx="464526" cy="92987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277556" y="7017495"/>
            <a:ext cx="683319" cy="97560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708639" y="7017495"/>
            <a:ext cx="505149" cy="97560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415467" y="6982435"/>
            <a:ext cx="227651" cy="103658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012427" y="6720823"/>
            <a:ext cx="478672" cy="85297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99234" y="6720823"/>
            <a:ext cx="400013" cy="85297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99234" y="6720823"/>
            <a:ext cx="199656" cy="85297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004961" y="6720823"/>
            <a:ext cx="617612" cy="112714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807285" y="6720823"/>
            <a:ext cx="483802" cy="118805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302279" y="6720823"/>
            <a:ext cx="688851" cy="118805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182878" y="6678175"/>
            <a:ext cx="611048" cy="129468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900133" y="6720823"/>
            <a:ext cx="204226" cy="85297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27193" y="6720823"/>
            <a:ext cx="794178" cy="112714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870368" y="6679697"/>
            <a:ext cx="243645" cy="126423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523255" y="6685790"/>
            <a:ext cx="130291" cy="118806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418507" y="6681221"/>
            <a:ext cx="129118" cy="124899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280440" y="6271466"/>
            <a:ext cx="932663" cy="94512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280440" y="6271466"/>
            <a:ext cx="898867" cy="94512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836112" y="6295856"/>
            <a:ext cx="386065" cy="92987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637836" y="6295856"/>
            <a:ext cx="137453" cy="70121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138326" y="6295856"/>
            <a:ext cx="441690" cy="70121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83741" y="6295856"/>
            <a:ext cx="796764" cy="70121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130358" y="6260795"/>
            <a:ext cx="89938" cy="103658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856395" y="6298905"/>
            <a:ext cx="204526" cy="65548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47177" y="6271466"/>
            <a:ext cx="979949" cy="121950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47177" y="6271466"/>
            <a:ext cx="796383" cy="121950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44536" y="6295856"/>
            <a:ext cx="442086" cy="97560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412418" y="6298905"/>
            <a:ext cx="71646" cy="65548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882056" y="6110867"/>
            <a:ext cx="452665" cy="99084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465290" y="6112392"/>
            <a:ext cx="364327" cy="70121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188841" y="6112392"/>
            <a:ext cx="220913" cy="70121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598669" y="6112392"/>
            <a:ext cx="528036" cy="97560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078607" y="6112392"/>
            <a:ext cx="464526" cy="92987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802158" y="6112392"/>
            <a:ext cx="220913" cy="70121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064887" y="6077330"/>
            <a:ext cx="675134" cy="132621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064887" y="6077330"/>
            <a:ext cx="640454" cy="105182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984459" y="6165745"/>
            <a:ext cx="15243" cy="15243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452053" y="6066660"/>
            <a:ext cx="503564" cy="152438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452053" y="6112392"/>
            <a:ext cx="456049" cy="97560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753394" y="6112392"/>
            <a:ext cx="646812" cy="70121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753394" y="6112392"/>
            <a:ext cx="579099" cy="70121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412418" y="6112392"/>
            <a:ext cx="286081" cy="70121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601215" y="5893866"/>
            <a:ext cx="732788" cy="105182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552557" y="5883195"/>
            <a:ext cx="150791" cy="152438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176355" y="5930451"/>
            <a:ext cx="309846" cy="67073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428439" y="5927403"/>
            <a:ext cx="683482" cy="99084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428439" y="5927403"/>
            <a:ext cx="648095" cy="99084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479102" y="5892342"/>
            <a:ext cx="884904" cy="134145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479102" y="5892342"/>
            <a:ext cx="848304" cy="106706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919564" y="5928927"/>
            <a:ext cx="493519" cy="70121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919564" y="5928927"/>
            <a:ext cx="459982" cy="70121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715151" y="5928927"/>
            <a:ext cx="146599" cy="70121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213484" y="5928927"/>
            <a:ext cx="443854" cy="92987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715916" y="5928927"/>
            <a:ext cx="439755" cy="70121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415467" y="5890817"/>
            <a:ext cx="242636" cy="109755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802977" y="5745463"/>
            <a:ext cx="525502" cy="97560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802977" y="5745463"/>
            <a:ext cx="492346" cy="97560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369866" y="5745463"/>
            <a:ext cx="369541" cy="70121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164758" y="5745463"/>
            <a:ext cx="137453" cy="70121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877073" y="5745463"/>
            <a:ext cx="220913" cy="70121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131144" y="5745463"/>
            <a:ext cx="672558" cy="97560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131144" y="5745463"/>
            <a:ext cx="636994" cy="92987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546357" y="5745463"/>
            <a:ext cx="517284" cy="70121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188048" y="5714975"/>
            <a:ext cx="291538" cy="123475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921461" y="5745463"/>
            <a:ext cx="204389" cy="70121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2109555" y="5721072"/>
            <a:ext cx="738534" cy="121950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109555" y="5721072"/>
            <a:ext cx="703214" cy="94512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987022" y="5745463"/>
            <a:ext cx="54877" cy="70121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412418" y="5745463"/>
            <a:ext cx="510881" cy="70121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264345" y="5565047"/>
            <a:ext cx="71646" cy="65548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432336" y="5526937"/>
            <a:ext cx="763276" cy="105182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220541" y="5561998"/>
            <a:ext cx="137454" cy="70121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564540" y="5537608"/>
            <a:ext cx="583579" cy="94512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937242" y="5525413"/>
            <a:ext cx="558413" cy="134145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937242" y="5565047"/>
            <a:ext cx="168825" cy="65548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44547" y="5561998"/>
            <a:ext cx="220913" cy="70121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29080" y="5561998"/>
            <a:ext cx="637085" cy="97560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29080" y="5561998"/>
            <a:ext cx="602253" cy="70121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2419068" y="5561998"/>
            <a:ext cx="439755" cy="70121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886923" y="5561998"/>
            <a:ext cx="459982" cy="70121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1636942" y="5526937"/>
            <a:ext cx="178048" cy="105182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485399" y="5220170"/>
            <a:ext cx="604311" cy="89915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31044" y="5198833"/>
            <a:ext cx="900417" cy="86868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9205" y="5188165"/>
            <a:ext cx="282488" cy="96012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24878" y="5191214"/>
            <a:ext cx="105049" cy="92964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768302" y="5218646"/>
            <a:ext cx="185715" cy="65532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60205" y="5188165"/>
            <a:ext cx="255468" cy="96012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07845" y="1762125"/>
            <a:ext cx="5563164" cy="3273552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87288" y="8816530"/>
            <a:ext cx="48780" cy="1006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812974" y="8816530"/>
            <a:ext cx="48780" cy="100609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827496" y="8443050"/>
            <a:ext cx="1837762" cy="126438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477032" y="8443050"/>
            <a:ext cx="620922" cy="126438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026826" y="8443050"/>
            <a:ext cx="785573" cy="12643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963576" y="8443050"/>
            <a:ext cx="467450" cy="126438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638590" y="8443050"/>
            <a:ext cx="372209" cy="126438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83363" y="8433654"/>
            <a:ext cx="331739" cy="128218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35989" y="8433654"/>
            <a:ext cx="85479" cy="59445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083325" y="8297302"/>
            <a:ext cx="276283" cy="89878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87482" y="8300349"/>
            <a:ext cx="209553" cy="88355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760982" y="8301873"/>
            <a:ext cx="241544" cy="86831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640575" y="8301873"/>
            <a:ext cx="173724" cy="8683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739089" y="8291209"/>
            <a:ext cx="944140" cy="126438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718" y="8291209"/>
            <a:ext cx="1166230" cy="126438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6826" y="8291209"/>
            <a:ext cx="669395" cy="126438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63576" y="8139380"/>
            <a:ext cx="388426" cy="278267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638590" y="8291209"/>
            <a:ext cx="372209" cy="126438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583363" y="8281826"/>
            <a:ext cx="331739" cy="128205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89" y="8281826"/>
            <a:ext cx="85479" cy="59445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251695" y="8145474"/>
            <a:ext cx="276283" cy="89878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29352" y="8148521"/>
            <a:ext cx="336053" cy="88355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08945" y="8150044"/>
            <a:ext cx="363474" cy="86831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739089" y="8139380"/>
            <a:ext cx="1112510" cy="126438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94718" y="8139380"/>
            <a:ext cx="1334601" cy="126438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26826" y="8139380"/>
            <a:ext cx="669395" cy="126438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638590" y="8139380"/>
            <a:ext cx="372209" cy="126438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81839" y="8128472"/>
            <a:ext cx="333263" cy="129730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35989" y="8128472"/>
            <a:ext cx="87003" cy="59445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953778" y="7993645"/>
            <a:ext cx="405830" cy="91402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760982" y="7996692"/>
            <a:ext cx="304794" cy="88355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703825" y="7998215"/>
            <a:ext cx="236974" cy="86831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94718" y="7987552"/>
            <a:ext cx="1166230" cy="126438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26826" y="7987552"/>
            <a:ext cx="669395" cy="126438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963576" y="7835724"/>
            <a:ext cx="388426" cy="430095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638590" y="7987552"/>
            <a:ext cx="372209" cy="126438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583363" y="7978168"/>
            <a:ext cx="331739" cy="128206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35989" y="7978168"/>
            <a:ext cx="85479" cy="59445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143445" y="7841817"/>
            <a:ext cx="276283" cy="89878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821102" y="7846387"/>
            <a:ext cx="336053" cy="86831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00695" y="7846387"/>
            <a:ext cx="363474" cy="86831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739089" y="7835724"/>
            <a:ext cx="1007390" cy="278267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739089" y="7835724"/>
            <a:ext cx="881980" cy="126438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94718" y="7835724"/>
            <a:ext cx="515977" cy="126438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26826" y="7835724"/>
            <a:ext cx="669395" cy="126438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638590" y="7835724"/>
            <a:ext cx="372209" cy="126438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83363" y="7826327"/>
            <a:ext cx="331739" cy="128218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35989" y="7826327"/>
            <a:ext cx="85479" cy="57921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730105" y="7689988"/>
            <a:ext cx="598627" cy="91402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609698" y="7693035"/>
            <a:ext cx="428247" cy="88355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212406" y="7683895"/>
            <a:ext cx="439946" cy="126438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045857" y="7683895"/>
            <a:ext cx="484215" cy="126438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923675" y="7700652"/>
            <a:ext cx="273055" cy="102065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739089" y="7683895"/>
            <a:ext cx="293886" cy="126438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394718" y="7683895"/>
            <a:ext cx="515977" cy="126438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026826" y="7683895"/>
            <a:ext cx="669395" cy="126438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963576" y="7683895"/>
            <a:ext cx="388426" cy="278267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638590" y="7683895"/>
            <a:ext cx="372209" cy="126438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86411" y="7674498"/>
            <a:ext cx="328690" cy="128219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35989" y="7674498"/>
            <a:ext cx="82431" cy="57921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933517" y="7538147"/>
            <a:ext cx="598627" cy="91402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813111" y="7542717"/>
            <a:ext cx="426724" cy="86831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415818" y="7380225"/>
            <a:ext cx="439946" cy="278267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739089" y="7380225"/>
            <a:ext cx="994395" cy="278267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394718" y="7532054"/>
            <a:ext cx="1007770" cy="126438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26826" y="7532054"/>
            <a:ext cx="669395" cy="126438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638590" y="7532054"/>
            <a:ext cx="372209" cy="126438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581839" y="7522671"/>
            <a:ext cx="333263" cy="128205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535989" y="7522671"/>
            <a:ext cx="87003" cy="59445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394718" y="7380225"/>
            <a:ext cx="1007770" cy="126438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026826" y="7380225"/>
            <a:ext cx="669395" cy="126438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963576" y="7228397"/>
            <a:ext cx="388426" cy="430095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638590" y="7380225"/>
            <a:ext cx="372209" cy="126438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83360" y="7370842"/>
            <a:ext cx="331742" cy="128206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739089" y="7228397"/>
            <a:ext cx="1821894" cy="278266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739089" y="7228397"/>
            <a:ext cx="689893" cy="126438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394718" y="7228397"/>
            <a:ext cx="870509" cy="126438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026826" y="7228397"/>
            <a:ext cx="669395" cy="126438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638590" y="7228397"/>
            <a:ext cx="372209" cy="126438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83360" y="7219013"/>
            <a:ext cx="331742" cy="128206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143445" y="7082662"/>
            <a:ext cx="276283" cy="89878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950649" y="7085708"/>
            <a:ext cx="206507" cy="88355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821102" y="7085708"/>
            <a:ext cx="243067" cy="88355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700695" y="7087232"/>
            <a:ext cx="236974" cy="86831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923675" y="7076568"/>
            <a:ext cx="819674" cy="126438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739089" y="7076568"/>
            <a:ext cx="881980" cy="126438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394718" y="7076568"/>
            <a:ext cx="515977" cy="126438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026826" y="7076568"/>
            <a:ext cx="669395" cy="126438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963576" y="6924740"/>
            <a:ext cx="388426" cy="430096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638590" y="7076568"/>
            <a:ext cx="372209" cy="126438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583360" y="7065648"/>
            <a:ext cx="331742" cy="129742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933517" y="6930833"/>
            <a:ext cx="598627" cy="91402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813111" y="6935403"/>
            <a:ext cx="426724" cy="86831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415818" y="6924740"/>
            <a:ext cx="439946" cy="126438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739089" y="6924740"/>
            <a:ext cx="994395" cy="126438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1407845" y="6877468"/>
            <a:ext cx="1994642" cy="173710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568354" y="5999565"/>
            <a:ext cx="625328" cy="152665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4568354" y="6053146"/>
            <a:ext cx="517726" cy="99084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854591" y="6053146"/>
            <a:ext cx="658167" cy="97560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30629" y="6056195"/>
            <a:ext cx="64023" cy="65548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97762" y="6053146"/>
            <a:ext cx="672988" cy="92987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53253" y="6053146"/>
            <a:ext cx="984722" cy="97560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36942" y="6018085"/>
            <a:ext cx="260457" cy="128048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569994" y="5845291"/>
            <a:ext cx="617375" cy="94512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569994" y="5845291"/>
            <a:ext cx="583579" cy="94512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54495" y="5869682"/>
            <a:ext cx="755621" cy="97560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56571" y="5869682"/>
            <a:ext cx="838045" cy="97560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02778" y="5869682"/>
            <a:ext cx="594006" cy="70121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36561" y="5869682"/>
            <a:ext cx="607224" cy="99084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1713317" y="5869682"/>
            <a:ext cx="766354" cy="92987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1713317" y="5869682"/>
            <a:ext cx="474815" cy="92987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07845" y="5869682"/>
            <a:ext cx="249876" cy="92987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5983585" y="5686217"/>
            <a:ext cx="350349" cy="70121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60644" y="5686217"/>
            <a:ext cx="963685" cy="97560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17548" y="5661827"/>
            <a:ext cx="583579" cy="94512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27957" y="5654205"/>
            <a:ext cx="129191" cy="103658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22970" y="5686217"/>
            <a:ext cx="137454" cy="70121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316992" y="5649632"/>
            <a:ext cx="546218" cy="134145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316992" y="5689266"/>
            <a:ext cx="168825" cy="65548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37648" y="5649632"/>
            <a:ext cx="719829" cy="106706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32172" y="5686217"/>
            <a:ext cx="149648" cy="70121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36942" y="5651156"/>
            <a:ext cx="639403" cy="132621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1407845" y="1600162"/>
            <a:ext cx="5567286" cy="3921074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5561" y="8816530"/>
            <a:ext cx="57926" cy="1006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4582302" y="8102879"/>
            <a:ext cx="466496" cy="85343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875971" y="8102879"/>
            <a:ext cx="656341" cy="640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242335" y="8070875"/>
            <a:ext cx="578084" cy="121919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072566" y="8073923"/>
            <a:ext cx="100477" cy="91440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11419" y="8101355"/>
            <a:ext cx="185715" cy="65532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703321" y="8070875"/>
            <a:ext cx="255468" cy="9601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07845" y="1597597"/>
            <a:ext cx="6084709" cy="6320789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4037" y="8816530"/>
            <a:ext cx="60975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963576" y="8291285"/>
            <a:ext cx="2795523" cy="27826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638590" y="8443114"/>
            <a:ext cx="372209" cy="126438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583360" y="8433730"/>
            <a:ext cx="331742" cy="12820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07845" y="8244027"/>
            <a:ext cx="3351253" cy="17369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39690" y="8061193"/>
            <a:ext cx="464496" cy="70121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339690" y="8061193"/>
            <a:ext cx="430852" cy="7012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995835" y="8027657"/>
            <a:ext cx="280867" cy="105182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995835" y="8027657"/>
            <a:ext cx="208078" cy="105182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361142" y="8061193"/>
            <a:ext cx="571858" cy="70122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618035" y="8024608"/>
            <a:ext cx="682679" cy="134145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4883" y="8036803"/>
            <a:ext cx="472573" cy="117378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636943" y="8026132"/>
            <a:ext cx="391842" cy="105182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983781" y="7776313"/>
            <a:ext cx="583579" cy="9451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098649" y="7800703"/>
            <a:ext cx="825194" cy="70121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307524" y="7800703"/>
            <a:ext cx="732283" cy="99084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42252" y="7800703"/>
            <a:ext cx="705484" cy="99084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45501" y="7800703"/>
            <a:ext cx="137453" cy="70121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787133" y="7765643"/>
            <a:ext cx="498581" cy="128047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781036" y="7507219"/>
            <a:ext cx="223962" cy="70122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901083" y="7323755"/>
            <a:ext cx="432925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705850" y="7291743"/>
            <a:ext cx="135289" cy="103658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557222" y="7291743"/>
            <a:ext cx="209602" cy="103658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489006" y="7291743"/>
            <a:ext cx="129191" cy="103658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941960" y="7287170"/>
            <a:ext cx="480119" cy="106706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3250" y="7323755"/>
            <a:ext cx="199405" cy="92987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152209" y="7323755"/>
            <a:ext cx="466173" cy="97560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52209" y="7323755"/>
            <a:ext cx="430852" cy="70121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402222" y="7323755"/>
            <a:ext cx="690682" cy="70121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402222" y="7323755"/>
            <a:ext cx="622969" cy="70121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454065" y="7323755"/>
            <a:ext cx="889736" cy="70121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13815" y="7287170"/>
            <a:ext cx="381449" cy="135669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85609" y="7288694"/>
            <a:ext cx="168901" cy="105181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554269" y="7083624"/>
            <a:ext cx="15244" cy="15244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759976" y="6976690"/>
            <a:ext cx="769270" cy="152665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59976" y="6993686"/>
            <a:ext cx="642393" cy="135669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954822" y="6993686"/>
            <a:ext cx="762207" cy="135669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58417" y="7030271"/>
            <a:ext cx="352284" cy="97559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087834" y="6993686"/>
            <a:ext cx="426461" cy="134146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245516" y="7005880"/>
            <a:ext cx="798289" cy="121950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129992" y="7033319"/>
            <a:ext cx="73170" cy="65548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725325" y="7030271"/>
            <a:ext cx="364327" cy="70121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485961" y="7030271"/>
            <a:ext cx="195243" cy="70121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785608" y="6995210"/>
            <a:ext cx="656582" cy="132621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37703" y="6736787"/>
            <a:ext cx="364327" cy="70121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767826" y="6736787"/>
            <a:ext cx="509053" cy="99084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58498" y="6736787"/>
            <a:ext cx="449541" cy="70121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616016" y="6712396"/>
            <a:ext cx="583579" cy="94512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417740" y="6736787"/>
            <a:ext cx="137453" cy="70121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785608" y="6701725"/>
            <a:ext cx="571963" cy="105182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77077" y="6476297"/>
            <a:ext cx="879553" cy="97560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77077" y="6476297"/>
            <a:ext cx="846306" cy="97560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636942" y="6441236"/>
            <a:ext cx="379708" cy="105182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153237" y="6268442"/>
            <a:ext cx="673671" cy="94512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153237" y="6268442"/>
            <a:ext cx="639875" cy="94512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019640" y="6295881"/>
            <a:ext cx="71646" cy="65548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342600" y="6256248"/>
            <a:ext cx="617253" cy="134145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342600" y="6295881"/>
            <a:ext cx="168825" cy="65548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144324" y="6292833"/>
            <a:ext cx="138337" cy="70121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399143" y="6256248"/>
            <a:ext cx="685302" cy="106706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935209" y="6292833"/>
            <a:ext cx="403262" cy="70121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814448" y="6292833"/>
            <a:ext cx="65548" cy="70121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412418" y="6292833"/>
            <a:ext cx="334117" cy="97560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773114" y="6109368"/>
            <a:ext cx="560792" cy="97560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110822" y="6109368"/>
            <a:ext cx="600227" cy="99084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503332" y="6109368"/>
            <a:ext cx="546218" cy="97560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503332" y="6109368"/>
            <a:ext cx="478505" cy="97560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97871" y="6109368"/>
            <a:ext cx="536796" cy="97560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897871" y="6109368"/>
            <a:ext cx="504083" cy="92987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776508" y="6112417"/>
            <a:ext cx="64023" cy="65548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865957" y="6072783"/>
            <a:ext cx="847846" cy="134145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434504" y="6109368"/>
            <a:ext cx="368900" cy="70121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234102" y="6109368"/>
            <a:ext cx="138337" cy="70121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415467" y="6071259"/>
            <a:ext cx="756631" cy="109755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415666" y="5743607"/>
            <a:ext cx="597769" cy="135626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258400" y="5743607"/>
            <a:ext cx="623980" cy="135626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439361" y="5743607"/>
            <a:ext cx="727200" cy="135626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191881" y="5743607"/>
            <a:ext cx="468443" cy="103624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769321" y="5694843"/>
            <a:ext cx="656324" cy="184391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769321" y="5694843"/>
            <a:ext cx="407061" cy="184391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413941" y="5700938"/>
            <a:ext cx="103624" cy="143245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129617" y="5283124"/>
            <a:ext cx="466496" cy="85344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016259" y="5286171"/>
            <a:ext cx="59435" cy="59435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419352" y="5261787"/>
            <a:ext cx="543108" cy="85344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663536" y="5283124"/>
            <a:ext cx="702259" cy="89915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695054" y="5251119"/>
            <a:ext cx="914729" cy="121920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522250" y="5254167"/>
            <a:ext cx="103525" cy="91440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264150" y="5281600"/>
            <a:ext cx="185715" cy="65532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156053" y="5251119"/>
            <a:ext cx="255468" cy="96012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467154" y="2599270"/>
            <a:ext cx="4815840" cy="2499359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232933" y="2434928"/>
            <a:ext cx="15243" cy="15243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096242" y="2335844"/>
            <a:ext cx="107850" cy="152438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853636" y="2381575"/>
            <a:ext cx="171493" cy="70121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754033" y="2346514"/>
            <a:ext cx="237056" cy="105183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705375" y="2335844"/>
            <a:ext cx="134023" cy="152438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679622" y="2346514"/>
            <a:ext cx="947170" cy="132621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679622" y="2346514"/>
            <a:ext cx="670744" cy="132621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726321" y="2346514"/>
            <a:ext cx="882287" cy="132621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726321" y="2346514"/>
            <a:ext cx="242636" cy="105182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93900" y="2346514"/>
            <a:ext cx="861408" cy="132621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93900" y="2346514"/>
            <a:ext cx="170532" cy="105182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32584" y="2381575"/>
            <a:ext cx="788715" cy="97560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1932584" y="2381575"/>
            <a:ext cx="755469" cy="97560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12418" y="2381575"/>
            <a:ext cx="459738" cy="92987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73105" y="2198111"/>
            <a:ext cx="562819" cy="70121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72397" y="2198111"/>
            <a:ext cx="831322" cy="97560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72397" y="2198111"/>
            <a:ext cx="647756" cy="97560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10041" y="2198111"/>
            <a:ext cx="393672" cy="97560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87211" y="2198111"/>
            <a:ext cx="54877" cy="70121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86973" y="2198111"/>
            <a:ext cx="430852" cy="70121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26814" y="2198111"/>
            <a:ext cx="690682" cy="70121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26814" y="2198111"/>
            <a:ext cx="622969" cy="70121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1868" y="2198111"/>
            <a:ext cx="715469" cy="97560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241868" y="2198111"/>
            <a:ext cx="647756" cy="97560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63673" y="2166098"/>
            <a:ext cx="208078" cy="103658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1887835" y="2166098"/>
            <a:ext cx="133764" cy="103658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1545035" y="2161526"/>
            <a:ext cx="272438" cy="106707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1412418" y="2201159"/>
            <a:ext cx="64024" cy="65548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53346" y="2014647"/>
            <a:ext cx="683335" cy="70121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69801" y="1979586"/>
            <a:ext cx="521811" cy="132621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069801" y="1979586"/>
            <a:ext cx="454098" cy="132621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968330" y="1961078"/>
            <a:ext cx="35060" cy="67072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50450" y="2014647"/>
            <a:ext cx="794952" cy="70121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50450" y="2014647"/>
            <a:ext cx="761796" cy="70121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3418658" y="2014647"/>
            <a:ext cx="672908" cy="97560"/>
          </a:xfrm>
          <a:prstGeom prst="rect">
            <a:avLst/>
          </a:prstGeom>
          <a:blipFill>
            <a:blip cstate="print" r:embed="rId1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219471" y="2014647"/>
            <a:ext cx="137454" cy="70121"/>
          </a:xfrm>
          <a:prstGeom prst="rect">
            <a:avLst/>
          </a:prstGeom>
          <a:blipFill>
            <a:blip cstate="print" r:embed="rId1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69051" y="2014647"/>
            <a:ext cx="488838" cy="92987"/>
          </a:xfrm>
          <a:prstGeom prst="rect">
            <a:avLst/>
          </a:prstGeom>
          <a:blipFill>
            <a:blip cstate="print" r:embed="rId1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669051" y="2014647"/>
            <a:ext cx="421125" cy="92987"/>
          </a:xfrm>
          <a:prstGeom prst="rect">
            <a:avLst/>
          </a:prstGeom>
          <a:blipFill>
            <a:blip cstate="print" r:embed="rId1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06513" y="2014647"/>
            <a:ext cx="905620" cy="70121"/>
          </a:xfrm>
          <a:prstGeom prst="rect">
            <a:avLst/>
          </a:prstGeom>
          <a:blipFill>
            <a:blip cstate="print" r:embed="rId1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15467" y="1979586"/>
            <a:ext cx="227651" cy="103658"/>
          </a:xfrm>
          <a:prstGeom prst="rect">
            <a:avLst/>
          </a:prstGeom>
          <a:blipFill>
            <a:blip cstate="print" r:embed="rId1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70014" y="1606217"/>
            <a:ext cx="335850" cy="144769"/>
          </a:xfrm>
          <a:prstGeom prst="rect">
            <a:avLst/>
          </a:prstGeom>
          <a:blipFill>
            <a:blip cstate="print" r:embed="rId1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47221" y="1648886"/>
            <a:ext cx="427328" cy="102100"/>
          </a:xfrm>
          <a:prstGeom prst="rect">
            <a:avLst/>
          </a:prstGeom>
          <a:blipFill>
            <a:blip cstate="print" r:embed="rId1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11323" y="1648886"/>
            <a:ext cx="339522" cy="102100"/>
          </a:xfrm>
          <a:prstGeom prst="rect">
            <a:avLst/>
          </a:prstGeom>
          <a:blipFill>
            <a:blip cstate="print" r:embed="rId1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80269" y="1648886"/>
            <a:ext cx="234679" cy="102100"/>
          </a:xfrm>
          <a:prstGeom prst="rect">
            <a:avLst/>
          </a:prstGeom>
          <a:blipFill>
            <a:blip cstate="print" r:embed="rId1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195431" y="1597073"/>
            <a:ext cx="696594" cy="153912"/>
          </a:xfrm>
          <a:prstGeom prst="rect">
            <a:avLst/>
          </a:prstGeom>
          <a:blipFill>
            <a:blip cstate="print" r:embed="rId1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44904" y="1597073"/>
            <a:ext cx="470577" cy="195058"/>
          </a:xfrm>
          <a:prstGeom prst="rect">
            <a:avLst/>
          </a:prstGeom>
          <a:blipFill>
            <a:blip cstate="print" r:embed="rId1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75417" y="1597073"/>
            <a:ext cx="273111" cy="155436"/>
          </a:xfrm>
          <a:prstGeom prst="rect">
            <a:avLst/>
          </a:prstGeom>
          <a:blipFill>
            <a:blip cstate="print" r:embed="rId1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16989" y="1606217"/>
            <a:ext cx="97528" cy="146293"/>
          </a:xfrm>
          <a:prstGeom prst="rect">
            <a:avLst/>
          </a:prstGeom>
          <a:blipFill>
            <a:blip cstate="print" r:embed="rId1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629270" y="6687715"/>
            <a:ext cx="304515" cy="10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  <a:p>
            <a:pPr marL="0" marR="0">
              <a:lnSpc>
                <a:spcPts val="2074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  <a:p>
            <a:pPr marL="0" marR="0">
              <a:lnSpc>
                <a:spcPts val="2074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1629270" y="7751632"/>
            <a:ext cx="304515" cy="492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2513" y="8815006"/>
            <a:ext cx="64023" cy="10213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341861" y="5445110"/>
            <a:ext cx="454114" cy="8835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407845" y="5390235"/>
            <a:ext cx="2005613" cy="17369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82610" y="5190891"/>
            <a:ext cx="251416" cy="70121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492357" y="5190891"/>
            <a:ext cx="517528" cy="70121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664559" y="5190891"/>
            <a:ext cx="755469" cy="97560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132095" y="5190891"/>
            <a:ext cx="459738" cy="92987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819920" y="5193939"/>
            <a:ext cx="239846" cy="89938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374646" y="5155830"/>
            <a:ext cx="380811" cy="128048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279040" y="5244244"/>
            <a:ext cx="15243" cy="15243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413156" y="5190891"/>
            <a:ext cx="707240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77047" y="5193939"/>
            <a:ext cx="64024" cy="65548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697306" y="5190891"/>
            <a:ext cx="364327" cy="7012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412418" y="5190891"/>
            <a:ext cx="212011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537772" y="5007426"/>
            <a:ext cx="796231" cy="97560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956964" y="5007426"/>
            <a:ext cx="514479" cy="99084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142895" y="5007426"/>
            <a:ext cx="747298" cy="97560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47604" y="5007426"/>
            <a:ext cx="528428" cy="97560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844982" y="4970841"/>
            <a:ext cx="629250" cy="135670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844982" y="4970841"/>
            <a:ext cx="594479" cy="135670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735910" y="5039438"/>
            <a:ext cx="39634" cy="12700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636942" y="4972365"/>
            <a:ext cx="392758" cy="134145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45433" y="4700494"/>
            <a:ext cx="71646" cy="65548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055553" y="4440804"/>
            <a:ext cx="15243" cy="15243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662207" y="4390499"/>
            <a:ext cx="71646" cy="65548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43062" y="4387451"/>
            <a:ext cx="642072" cy="70121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43337" y="4390499"/>
            <a:ext cx="239846" cy="89938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001006" y="4387451"/>
            <a:ext cx="287116" cy="70121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128341" y="4387451"/>
            <a:ext cx="814845" cy="99084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53692" y="4387451"/>
            <a:ext cx="719435" cy="70121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636942" y="4352390"/>
            <a:ext cx="656582" cy="132621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978012" y="4203999"/>
            <a:ext cx="1046733" cy="70121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978012" y="4203999"/>
            <a:ext cx="1013577" cy="70121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12418" y="4179609"/>
            <a:ext cx="499206" cy="121950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12418" y="4179609"/>
            <a:ext cx="463886" cy="94512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88152" y="3996144"/>
            <a:ext cx="847831" cy="121950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63215" y="4023583"/>
            <a:ext cx="71646" cy="65548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44668" y="3996144"/>
            <a:ext cx="765256" cy="94512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705617" y="3996144"/>
            <a:ext cx="779952" cy="121950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705617" y="3996144"/>
            <a:ext cx="744632" cy="94512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597204" y="4020535"/>
            <a:ext cx="54877" cy="70121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121323" y="3996144"/>
            <a:ext cx="422590" cy="94512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30335" y="4020535"/>
            <a:ext cx="137453" cy="70121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90719" y="4020535"/>
            <a:ext cx="286965" cy="70121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821834" y="4020535"/>
            <a:ext cx="719435" cy="70121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726882" y="4052547"/>
            <a:ext cx="39634" cy="12700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313249" y="3890424"/>
            <a:ext cx="16768" cy="44206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978718" y="3890424"/>
            <a:ext cx="16768" cy="44206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188903" y="3812680"/>
            <a:ext cx="456386" cy="94512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188903" y="3812680"/>
            <a:ext cx="422590" cy="94512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703393" y="3837070"/>
            <a:ext cx="438641" cy="70121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089864" y="3837070"/>
            <a:ext cx="563611" cy="92987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00008" y="3840119"/>
            <a:ext cx="239846" cy="89938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467699" y="3837070"/>
            <a:ext cx="286965" cy="70121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701395" y="3837070"/>
            <a:ext cx="719435" cy="70121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025962" y="3837070"/>
            <a:ext cx="625134" cy="97560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415467" y="3798961"/>
            <a:ext cx="563626" cy="109755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773071" y="3540398"/>
            <a:ext cx="517589" cy="112714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870368" y="3499272"/>
            <a:ext cx="823529" cy="126423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78912" y="3505365"/>
            <a:ext cx="70065" cy="118806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23255" y="3599801"/>
            <a:ext cx="24370" cy="24370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16984" y="3505365"/>
            <a:ext cx="80727" cy="120329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875764" y="3061851"/>
            <a:ext cx="481704" cy="123689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772669" y="3080357"/>
            <a:ext cx="151874" cy="103658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081528" y="3091028"/>
            <a:ext cx="629038" cy="121950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639759" y="3078833"/>
            <a:ext cx="381601" cy="135670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041132" y="3091028"/>
            <a:ext cx="538200" cy="117378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405324" y="3115419"/>
            <a:ext cx="576021" cy="70121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636942" y="3080357"/>
            <a:ext cx="708595" cy="132621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412418" y="2907564"/>
            <a:ext cx="749478" cy="121950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412418" y="2907564"/>
            <a:ext cx="715682" cy="121950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365384" y="2724112"/>
            <a:ext cx="970621" cy="94512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798828" y="2748503"/>
            <a:ext cx="511568" cy="97559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798828" y="2748503"/>
            <a:ext cx="476888" cy="70121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685044" y="2748503"/>
            <a:ext cx="65548" cy="70121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953030" y="2748503"/>
            <a:ext cx="672453" cy="97559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953030" y="2748503"/>
            <a:ext cx="637133" cy="92987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759981" y="2748503"/>
            <a:ext cx="1140972" cy="70121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610454" y="2748503"/>
            <a:ext cx="1098151" cy="70121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409370" y="2748503"/>
            <a:ext cx="149648" cy="70121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115652" y="2528454"/>
            <a:ext cx="218245" cy="106706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611251" y="2565039"/>
            <a:ext cx="439755" cy="70121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144032" y="2528454"/>
            <a:ext cx="400028" cy="106707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819767" y="2565039"/>
            <a:ext cx="253018" cy="97559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819767" y="2565039"/>
            <a:ext cx="219222" cy="70121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266923" y="2565039"/>
            <a:ext cx="488839" cy="92987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4266923" y="2565039"/>
            <a:ext cx="421126" cy="92987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857950" y="2565039"/>
            <a:ext cx="348260" cy="70121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961340" y="2528454"/>
            <a:ext cx="831582" cy="135670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652186" y="2526930"/>
            <a:ext cx="1237908" cy="135669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652186" y="2526930"/>
            <a:ext cx="900331" cy="109755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283026" y="2381575"/>
            <a:ext cx="541020" cy="70121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283026" y="2381575"/>
            <a:ext cx="509831" cy="70121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159215" y="2384623"/>
            <a:ext cx="64023" cy="65548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126979" y="2381575"/>
            <a:ext cx="971656" cy="97560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524253" y="2381575"/>
            <a:ext cx="540393" cy="70121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313736" y="2384623"/>
            <a:ext cx="152697" cy="65548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386774" y="2381575"/>
            <a:ext cx="866931" cy="70121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2254701" y="2384623"/>
            <a:ext cx="71646" cy="65548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59170" y="2381575"/>
            <a:ext cx="438641" cy="70121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07845" y="2381575"/>
            <a:ext cx="291538" cy="92987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20799" y="2198111"/>
            <a:ext cx="313231" cy="70121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09535" y="2201159"/>
            <a:ext cx="239846" cy="89939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00710" y="2198111"/>
            <a:ext cx="642072" cy="70121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71750" y="2198111"/>
            <a:ext cx="756993" cy="97560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53824" y="2198111"/>
            <a:ext cx="149648" cy="70121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82426" y="2198111"/>
            <a:ext cx="899981" cy="70121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82426" y="2198111"/>
            <a:ext cx="466080" cy="70121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2347473" y="2173720"/>
            <a:ext cx="562986" cy="121950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347473" y="2198111"/>
            <a:ext cx="478505" cy="97560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1639991" y="2163050"/>
            <a:ext cx="629556" cy="132621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45950" y="2014647"/>
            <a:ext cx="489419" cy="92987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45950" y="2014647"/>
            <a:ext cx="459313" cy="92987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460677" y="2014647"/>
            <a:ext cx="228383" cy="92987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05451" y="1978062"/>
            <a:ext cx="699479" cy="135670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15467" y="1979586"/>
            <a:ext cx="227651" cy="103658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47474" y="1648886"/>
            <a:ext cx="597769" cy="135626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90209" y="1648886"/>
            <a:ext cx="623980" cy="135626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73733" y="1648886"/>
            <a:ext cx="224011" cy="102100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35747" y="1648886"/>
            <a:ext cx="355325" cy="102100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175164" y="1648886"/>
            <a:ext cx="453540" cy="143246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1952371" y="1648886"/>
            <a:ext cx="450187" cy="143246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69321" y="1600121"/>
            <a:ext cx="286674" cy="150865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20036" y="1606217"/>
            <a:ext cx="91433" cy="146293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5698807" y="3791794"/>
            <a:ext cx="824476" cy="3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12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  <a:r>
              <a:rPr dirty="0" sz="1200" baseline="-14941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1407845" y="3975258"/>
            <a:ext cx="421238" cy="314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12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neu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5340375" y="4342174"/>
            <a:ext cx="410104" cy="31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25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5789752" y="4342174"/>
            <a:ext cx="475848" cy="390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1200" baseline="-14950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2679052" y="4652169"/>
            <a:ext cx="2739382" cy="3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12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  <a:r>
              <a:rPr dirty="0" sz="1200" baseline="-14941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  <a:r>
              <a:rPr dirty="0" sz="12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1200" baseline="-14941" spc="25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/S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  <a:r>
              <a:rPr dirty="0" sz="1200" baseline="-14941" spc="1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  <a:r>
              <a:rPr dirty="0" sz="1200" baseline="-14941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  <a:r>
              <a:rPr dirty="0" sz="12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</a:t>
            </a:r>
            <a:r>
              <a:rPr dirty="0" sz="1200" baseline="-14941" spc="15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/S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</a:p>
        </p:txBody>
      </p:sp>
      <p:sp>
        <p:nvSpPr>
          <p:cNvPr id="131" name="object 131"/>
          <p:cNvSpPr txBox="1"/>
          <p:nvPr/>
        </p:nvSpPr>
        <p:spPr>
          <a:xfrm>
            <a:off x="2091867" y="4962150"/>
            <a:ext cx="776439" cy="352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F</a:t>
            </a:r>
            <a:r>
              <a:rPr dirty="0" sz="12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NIRLNU+CMMI12"/>
                <a:cs typeface="NIRLNU+CMMI12"/>
              </a:rPr>
              <a:t>req</a:t>
            </a:r>
            <a:r>
              <a:rPr dirty="0" sz="1200" spc="1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x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</a:p>
          <a:p>
            <a:pPr marL="322833" marR="0">
              <a:lnSpc>
                <a:spcPts val="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y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2126119" y="5145614"/>
            <a:ext cx="313018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x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3188918" y="5145614"/>
            <a:ext cx="301023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5561" y="8816530"/>
            <a:ext cx="57926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335173" y="8441104"/>
            <a:ext cx="429999" cy="86831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407845" y="8386228"/>
            <a:ext cx="2271364" cy="17369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272652" y="8189948"/>
            <a:ext cx="64023" cy="65548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136935" y="8189948"/>
            <a:ext cx="71646" cy="6554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657011" y="8186898"/>
            <a:ext cx="415608" cy="70121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531081" y="8189948"/>
            <a:ext cx="64023" cy="65548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106372" y="8186898"/>
            <a:ext cx="364327" cy="70122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070644" y="8186898"/>
            <a:ext cx="971656" cy="97560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422961" y="8186898"/>
            <a:ext cx="586218" cy="70121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12931" y="8186898"/>
            <a:ext cx="149648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11379" y="8186898"/>
            <a:ext cx="838121" cy="70121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11379" y="8186898"/>
            <a:ext cx="466080" cy="7012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845390" y="8186898"/>
            <a:ext cx="395958" cy="97560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45390" y="8186898"/>
            <a:ext cx="364327" cy="70122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12418" y="8186898"/>
            <a:ext cx="368900" cy="70121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24864" y="8003434"/>
            <a:ext cx="309068" cy="70121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505153" y="8003434"/>
            <a:ext cx="459738" cy="92987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133934" y="8003434"/>
            <a:ext cx="314785" cy="97560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046510" y="8003434"/>
            <a:ext cx="1028000" cy="70121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782638" y="8003434"/>
            <a:ext cx="204389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81006" y="8035446"/>
            <a:ext cx="39634" cy="12700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310781" y="7948329"/>
            <a:ext cx="308285" cy="123702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165767" y="7968374"/>
            <a:ext cx="297711" cy="103658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56895" y="7968374"/>
            <a:ext cx="240928" cy="103658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07676" y="8003434"/>
            <a:ext cx="889736" cy="70121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636942" y="7968374"/>
            <a:ext cx="411021" cy="134145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72034" y="7819970"/>
            <a:ext cx="712481" cy="97559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72034" y="7819970"/>
            <a:ext cx="678746" cy="97559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412418" y="7819970"/>
            <a:ext cx="699249" cy="99084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988810" y="7636506"/>
            <a:ext cx="345151" cy="70121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390579" y="7599921"/>
            <a:ext cx="530561" cy="135670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086553" y="7639555"/>
            <a:ext cx="235273" cy="65548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869234" y="7636506"/>
            <a:ext cx="149648" cy="70121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95942" y="7599921"/>
            <a:ext cx="400028" cy="106706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679736" y="7636506"/>
            <a:ext cx="638886" cy="97560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679736" y="7636506"/>
            <a:ext cx="604115" cy="70121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902451" y="7636506"/>
            <a:ext cx="707206" cy="70121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02451" y="7636506"/>
            <a:ext cx="639493" cy="70121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767709" y="7639555"/>
            <a:ext cx="64024" cy="65548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346549" y="7636506"/>
            <a:ext cx="350441" cy="70121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413943" y="7599921"/>
            <a:ext cx="863030" cy="135670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781440" y="7339834"/>
            <a:ext cx="382344" cy="85297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492663" y="7339834"/>
            <a:ext cx="363411" cy="118806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401562" y="7339834"/>
            <a:ext cx="274946" cy="118806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88726" y="7339834"/>
            <a:ext cx="190517" cy="118806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412584" y="7339834"/>
            <a:ext cx="797867" cy="85297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127372" y="7339834"/>
            <a:ext cx="681845" cy="85297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27193" y="7339834"/>
            <a:ext cx="372490" cy="85297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868845" y="7298708"/>
            <a:ext cx="245168" cy="126422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23255" y="7304801"/>
            <a:ext cx="130291" cy="118806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416984" y="7304801"/>
            <a:ext cx="80727" cy="120329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027012" y="6914867"/>
            <a:ext cx="394434" cy="70121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027012" y="6914867"/>
            <a:ext cx="361278" cy="70121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085719" y="6890477"/>
            <a:ext cx="880926" cy="123474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270372" y="6914867"/>
            <a:ext cx="755560" cy="97560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840981" y="6878281"/>
            <a:ext cx="369452" cy="135670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234092" y="6914867"/>
            <a:ext cx="546066" cy="97560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234092" y="6914867"/>
            <a:ext cx="478353" cy="97560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693118" y="6914867"/>
            <a:ext cx="474434" cy="97560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693118" y="6914867"/>
            <a:ext cx="442804" cy="97560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07845" y="6914867"/>
            <a:ext cx="228535" cy="92987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632607" y="6694817"/>
            <a:ext cx="703611" cy="134145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498560" y="6734451"/>
            <a:ext cx="71646" cy="65548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020459" y="6731403"/>
            <a:ext cx="415456" cy="70121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896198" y="6734451"/>
            <a:ext cx="64023" cy="65548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547473" y="6731403"/>
            <a:ext cx="286965" cy="70121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740440" y="6731403"/>
            <a:ext cx="745272" cy="70121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532079" y="6731403"/>
            <a:ext cx="149648" cy="70121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014071" y="6731403"/>
            <a:ext cx="456690" cy="99084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219416" y="6731403"/>
            <a:ext cx="732513" cy="99084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630845" y="6696341"/>
            <a:ext cx="525927" cy="132621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251723" y="6547938"/>
            <a:ext cx="464648" cy="70121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251723" y="6547938"/>
            <a:ext cx="430852" cy="70121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436377" y="6547938"/>
            <a:ext cx="755469" cy="97560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920190" y="6547938"/>
            <a:ext cx="456689" cy="99085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412418" y="6511353"/>
            <a:ext cx="447406" cy="135670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706911" y="6364474"/>
            <a:ext cx="629265" cy="99084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551456" y="6367522"/>
            <a:ext cx="71646" cy="65548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036643" y="6364474"/>
            <a:ext cx="430852" cy="70121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592044" y="6364474"/>
            <a:ext cx="364327" cy="70121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312596" y="6364474"/>
            <a:ext cx="195242" cy="70121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454019" y="6326364"/>
            <a:ext cx="774876" cy="137194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398320" y="6329413"/>
            <a:ext cx="961203" cy="132621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398320" y="6329413"/>
            <a:ext cx="670743" cy="132621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412418" y="6364474"/>
            <a:ext cx="897998" cy="70121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975301" y="6181009"/>
            <a:ext cx="364327" cy="70121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548441" y="6181009"/>
            <a:ext cx="344754" cy="70121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494038" y="6181009"/>
            <a:ext cx="971808" cy="97560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868992" y="6181009"/>
            <a:ext cx="540393" cy="70121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021006" y="6181009"/>
            <a:ext cx="765651" cy="97560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799190" y="6181009"/>
            <a:ext cx="139862" cy="70121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526155" y="6181009"/>
            <a:ext cx="185852" cy="97560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526155" y="6181009"/>
            <a:ext cx="154221" cy="92987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161657" y="6181009"/>
            <a:ext cx="286324" cy="70121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056183" y="6234363"/>
            <a:ext cx="16768" cy="44206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1412418" y="6184058"/>
            <a:ext cx="236797" cy="67073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929870" y="6000594"/>
            <a:ext cx="64023" cy="65548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518066" y="5997545"/>
            <a:ext cx="361278" cy="70121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309630" y="6000594"/>
            <a:ext cx="157270" cy="67073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41912" y="5997545"/>
            <a:ext cx="520151" cy="70121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97730" y="5997545"/>
            <a:ext cx="693275" cy="97560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74584" y="5997545"/>
            <a:ext cx="466173" cy="97560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74584" y="5997545"/>
            <a:ext cx="430852" cy="70121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63695" y="5997545"/>
            <a:ext cx="459982" cy="70121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17958" y="5997545"/>
            <a:ext cx="294831" cy="70121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20834" y="5997545"/>
            <a:ext cx="146599" cy="70121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1636942" y="5962484"/>
            <a:ext cx="733275" cy="132621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5100658" y="5812862"/>
            <a:ext cx="430852" cy="70121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65661" y="5788471"/>
            <a:ext cx="674569" cy="94512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50313" y="5812862"/>
            <a:ext cx="755469" cy="97560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04262" y="5774752"/>
            <a:ext cx="489312" cy="131097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11849" y="5814386"/>
            <a:ext cx="22865" cy="67073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27993" y="5782374"/>
            <a:ext cx="57926" cy="99085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24474" y="5774752"/>
            <a:ext cx="629280" cy="138719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95527" y="5774752"/>
            <a:ext cx="514631" cy="138719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35418" y="5603163"/>
            <a:ext cx="256630" cy="106706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1863484" y="5407050"/>
            <a:ext cx="256630" cy="106706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17573" y="5241814"/>
            <a:ext cx="214694" cy="97560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2091538" y="5040058"/>
            <a:ext cx="256630" cy="106706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21129" y="4855069"/>
            <a:ext cx="615736" cy="108231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2321129" y="4865739"/>
            <a:ext cx="301755" cy="97560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2163826" y="4856365"/>
            <a:ext cx="12700" cy="105409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88372" y="4696141"/>
            <a:ext cx="326080" cy="106707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30121" y="4722056"/>
            <a:ext cx="92987" cy="82316"/>
          </a:xfrm>
          <a:prstGeom prst="rect">
            <a:avLst/>
          </a:prstGeom>
          <a:blipFill>
            <a:blip cstate="print" r:embed="rId1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93063" y="4694617"/>
            <a:ext cx="105365" cy="106706"/>
          </a:xfrm>
          <a:prstGeom prst="rect">
            <a:avLst/>
          </a:prstGeom>
          <a:blipFill>
            <a:blip cstate="print" r:embed="rId1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2091538" y="4512690"/>
            <a:ext cx="256630" cy="106706"/>
          </a:xfrm>
          <a:prstGeom prst="rect">
            <a:avLst/>
          </a:prstGeom>
          <a:blipFill>
            <a:blip cstate="print" r:embed="rId1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321129" y="4370081"/>
            <a:ext cx="615736" cy="108231"/>
          </a:xfrm>
          <a:prstGeom prst="rect">
            <a:avLst/>
          </a:prstGeom>
          <a:blipFill>
            <a:blip cstate="print" r:embed="rId1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2321129" y="4380751"/>
            <a:ext cx="301755" cy="97560"/>
          </a:xfrm>
          <a:prstGeom prst="rect">
            <a:avLst/>
          </a:prstGeom>
          <a:blipFill>
            <a:blip cstate="print" r:embed="rId1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33940" y="4255376"/>
            <a:ext cx="870686" cy="12700"/>
          </a:xfrm>
          <a:prstGeom prst="rect">
            <a:avLst/>
          </a:prstGeom>
          <a:blipFill>
            <a:blip cstate="print" r:embed="rId1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045639" y="4206434"/>
            <a:ext cx="214694" cy="97560"/>
          </a:xfrm>
          <a:prstGeom prst="rect">
            <a:avLst/>
          </a:prstGeom>
          <a:blipFill>
            <a:blip cstate="print" r:embed="rId1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63826" y="4144873"/>
            <a:ext cx="12700" cy="331914"/>
          </a:xfrm>
          <a:prstGeom prst="rect">
            <a:avLst/>
          </a:prstGeom>
          <a:blipFill>
            <a:blip cstate="print" r:embed="rId1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3662007" y="3984649"/>
            <a:ext cx="326080" cy="106707"/>
          </a:xfrm>
          <a:prstGeom prst="rect">
            <a:avLst/>
          </a:prstGeom>
          <a:blipFill>
            <a:blip cstate="print" r:embed="rId1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3039364" y="4051871"/>
            <a:ext cx="554863" cy="12700"/>
          </a:xfrm>
          <a:prstGeom prst="rect">
            <a:avLst/>
          </a:prstGeom>
          <a:blipFill>
            <a:blip cstate="print" r:embed="rId1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70927" y="4010564"/>
            <a:ext cx="92987" cy="82316"/>
          </a:xfrm>
          <a:prstGeom prst="rect">
            <a:avLst/>
          </a:prstGeom>
          <a:blipFill>
            <a:blip cstate="print" r:embed="rId1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2093063" y="3983125"/>
            <a:ext cx="105365" cy="106706"/>
          </a:xfrm>
          <a:prstGeom prst="rect">
            <a:avLst/>
          </a:prstGeom>
          <a:blipFill>
            <a:blip cstate="print" r:embed="rId1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2855736" y="3831385"/>
            <a:ext cx="99084" cy="33536"/>
          </a:xfrm>
          <a:prstGeom prst="rect">
            <a:avLst/>
          </a:prstGeom>
          <a:blipFill>
            <a:blip cstate="print" r:embed="rId1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1935772" y="3772395"/>
            <a:ext cx="12700" cy="1598764"/>
          </a:xfrm>
          <a:prstGeom prst="rect">
            <a:avLst/>
          </a:prstGeom>
          <a:blipFill>
            <a:blip cstate="print" r:embed="rId1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85745" y="3612170"/>
            <a:ext cx="326081" cy="106707"/>
          </a:xfrm>
          <a:prstGeom prst="rect">
            <a:avLst/>
          </a:prstGeom>
          <a:blipFill>
            <a:blip cstate="print" r:embed="rId1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2419137" y="3610646"/>
            <a:ext cx="139603" cy="108231"/>
          </a:xfrm>
          <a:prstGeom prst="rect">
            <a:avLst/>
          </a:prstGeom>
          <a:blipFill>
            <a:blip cstate="print" r:embed="rId1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1865009" y="3610646"/>
            <a:ext cx="105365" cy="106706"/>
          </a:xfrm>
          <a:prstGeom prst="rect">
            <a:avLst/>
          </a:prstGeom>
          <a:blipFill>
            <a:blip cstate="print" r:embed="rId1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1863484" y="3428706"/>
            <a:ext cx="256630" cy="106706"/>
          </a:xfrm>
          <a:prstGeom prst="rect">
            <a:avLst/>
          </a:prstGeom>
          <a:blipFill>
            <a:blip cstate="print" r:embed="rId1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28347" y="3262693"/>
            <a:ext cx="108993" cy="100609"/>
          </a:xfrm>
          <a:prstGeom prst="rect">
            <a:avLst/>
          </a:prstGeom>
          <a:blipFill>
            <a:blip cstate="print" r:embed="rId1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2669338" y="3308424"/>
            <a:ext cx="99084" cy="33536"/>
          </a:xfrm>
          <a:prstGeom prst="rect">
            <a:avLst/>
          </a:prstGeom>
          <a:blipFill>
            <a:blip cstate="print" r:embed="rId1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2696541" y="3124960"/>
            <a:ext cx="99084" cy="33536"/>
          </a:xfrm>
          <a:prstGeom prst="rect">
            <a:avLst/>
          </a:prstGeom>
          <a:blipFill>
            <a:blip cstate="print" r:embed="rId1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35772" y="3065957"/>
            <a:ext cx="12700" cy="326859"/>
          </a:xfrm>
          <a:prstGeom prst="rect">
            <a:avLst/>
          </a:prstGeom>
          <a:blipFill>
            <a:blip cstate="print" r:embed="rId1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2964180" y="2905745"/>
            <a:ext cx="326081" cy="106707"/>
          </a:xfrm>
          <a:prstGeom prst="rect">
            <a:avLst/>
          </a:prstGeom>
          <a:blipFill>
            <a:blip cstate="print" r:embed="rId1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2419137" y="2904221"/>
            <a:ext cx="139603" cy="108231"/>
          </a:xfrm>
          <a:prstGeom prst="rect">
            <a:avLst/>
          </a:prstGeom>
          <a:blipFill>
            <a:blip cstate="print" r:embed="rId1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1865009" y="2904221"/>
            <a:ext cx="105365" cy="106706"/>
          </a:xfrm>
          <a:prstGeom prst="rect">
            <a:avLst/>
          </a:prstGeom>
          <a:blipFill>
            <a:blip cstate="print" r:embed="rId1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1863484" y="2722281"/>
            <a:ext cx="256630" cy="106706"/>
          </a:xfrm>
          <a:prstGeom prst="rect">
            <a:avLst/>
          </a:prstGeom>
          <a:blipFill>
            <a:blip cstate="print" r:embed="rId1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2839017" y="2556255"/>
            <a:ext cx="48780" cy="100609"/>
          </a:xfrm>
          <a:prstGeom prst="rect">
            <a:avLst/>
          </a:prstGeom>
          <a:blipFill>
            <a:blip cstate="print" r:embed="rId1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69338" y="2601986"/>
            <a:ext cx="99084" cy="33536"/>
          </a:xfrm>
          <a:prstGeom prst="rect">
            <a:avLst/>
          </a:prstGeom>
          <a:blipFill>
            <a:blip cstate="print" r:embed="rId1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96541" y="2418522"/>
            <a:ext cx="99084" cy="33536"/>
          </a:xfrm>
          <a:prstGeom prst="rect">
            <a:avLst/>
          </a:prstGeom>
          <a:blipFill>
            <a:blip cstate="print" r:embed="rId1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1935772" y="2359520"/>
            <a:ext cx="12700" cy="326859"/>
          </a:xfrm>
          <a:prstGeom prst="rect">
            <a:avLst/>
          </a:prstGeom>
          <a:blipFill>
            <a:blip cstate="print" r:embed="rId1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2964180" y="2199308"/>
            <a:ext cx="326081" cy="106707"/>
          </a:xfrm>
          <a:prstGeom prst="rect">
            <a:avLst/>
          </a:prstGeom>
          <a:blipFill>
            <a:blip cstate="print" r:embed="rId1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2419137" y="2197784"/>
            <a:ext cx="139603" cy="108231"/>
          </a:xfrm>
          <a:prstGeom prst="rect">
            <a:avLst/>
          </a:prstGeom>
          <a:blipFill>
            <a:blip cstate="print" r:embed="rId1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865009" y="2197784"/>
            <a:ext cx="105365" cy="106706"/>
          </a:xfrm>
          <a:prstGeom prst="rect">
            <a:avLst/>
          </a:prstGeom>
          <a:blipFill>
            <a:blip cstate="print" r:embed="rId1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1707705" y="2176068"/>
            <a:ext cx="12700" cy="3391205"/>
          </a:xfrm>
          <a:prstGeom prst="rect">
            <a:avLst/>
          </a:prstGeom>
          <a:blipFill>
            <a:blip cstate="print" r:embed="rId1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2929015" y="2015844"/>
            <a:ext cx="168048" cy="106706"/>
          </a:xfrm>
          <a:prstGeom prst="rect">
            <a:avLst/>
          </a:prstGeom>
          <a:blipFill>
            <a:blip cstate="print" r:embed="rId1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83221" y="2014319"/>
            <a:ext cx="139603" cy="108231"/>
          </a:xfrm>
          <a:prstGeom prst="rect">
            <a:avLst/>
          </a:prstGeom>
          <a:blipFill>
            <a:blip cstate="print" r:embed="rId1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1635418" y="2014319"/>
            <a:ext cx="197011" cy="108231"/>
          </a:xfrm>
          <a:prstGeom prst="rect">
            <a:avLst/>
          </a:prstGeom>
          <a:blipFill>
            <a:blip cstate="print" r:embed="rId1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2525034" y="1836953"/>
            <a:ext cx="60975" cy="103658"/>
          </a:xfrm>
          <a:prstGeom prst="rect">
            <a:avLst/>
          </a:prstGeom>
          <a:blipFill>
            <a:blip cstate="print" r:embed="rId1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2361452" y="1882684"/>
            <a:ext cx="99084" cy="33536"/>
          </a:xfrm>
          <a:prstGeom prst="rect">
            <a:avLst/>
          </a:prstGeom>
          <a:blipFill>
            <a:blip cstate="print" r:embed="rId1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4671264" y="1734218"/>
            <a:ext cx="15243" cy="15243"/>
          </a:xfrm>
          <a:prstGeom prst="rect">
            <a:avLst/>
          </a:prstGeom>
          <a:blipFill>
            <a:blip cstate="print" r:embed="rId1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39146" y="1635135"/>
            <a:ext cx="103276" cy="152438"/>
          </a:xfrm>
          <a:prstGeom prst="rect">
            <a:avLst/>
          </a:prstGeom>
          <a:blipFill>
            <a:blip cstate="print" r:embed="rId1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17380" y="1641231"/>
            <a:ext cx="655119" cy="140244"/>
          </a:xfrm>
          <a:prstGeom prst="rect">
            <a:avLst/>
          </a:prstGeom>
          <a:blipFill>
            <a:blip cstate="print" r:embed="rId1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770246" y="1635135"/>
            <a:ext cx="491751" cy="152438"/>
          </a:xfrm>
          <a:prstGeom prst="rect">
            <a:avLst/>
          </a:prstGeom>
          <a:blipFill>
            <a:blip cstate="print" r:embed="rId1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2860967" y="1680866"/>
            <a:ext cx="830696" cy="97560"/>
          </a:xfrm>
          <a:prstGeom prst="rect">
            <a:avLst/>
          </a:prstGeom>
          <a:blipFill>
            <a:blip cstate="print" r:embed="rId1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2860967" y="1680866"/>
            <a:ext cx="797160" cy="97560"/>
          </a:xfrm>
          <a:prstGeom prst="rect">
            <a:avLst/>
          </a:prstGeom>
          <a:blipFill>
            <a:blip cstate="print" r:embed="rId1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2223683" y="1680866"/>
            <a:ext cx="575591" cy="97560"/>
          </a:xfrm>
          <a:prstGeom prst="rect">
            <a:avLst/>
          </a:prstGeom>
          <a:blipFill>
            <a:blip cstate="print" r:embed="rId1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23683" y="1680866"/>
            <a:ext cx="474342" cy="97560"/>
          </a:xfrm>
          <a:prstGeom prst="rect">
            <a:avLst/>
          </a:prstGeom>
          <a:blipFill>
            <a:blip cstate="print" r:embed="rId1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1412418" y="1680866"/>
            <a:ext cx="751386" cy="99084"/>
          </a:xfrm>
          <a:prstGeom prst="rect">
            <a:avLst/>
          </a:prstGeom>
          <a:blipFill>
            <a:blip cstate="print" r:embed="rId1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1630845" y="1823689"/>
            <a:ext cx="951438" cy="74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sentiment</a:t>
            </a:r>
          </a:p>
          <a:p>
            <a:pPr marL="256857" marR="0">
              <a:lnSpc>
                <a:spcPts val="1195"/>
              </a:lnSpc>
              <a:spcBef>
                <a:spcPts val="249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</a:p>
          <a:p>
            <a:pPr marL="392772" marR="0">
              <a:lnSpc>
                <a:spcPts val="1195"/>
              </a:lnSpc>
              <a:spcBef>
                <a:spcPts val="299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</a:p>
        </p:txBody>
      </p:sp>
      <p:sp>
        <p:nvSpPr>
          <p:cNvPr id="175" name="object 175"/>
          <p:cNvSpPr txBox="1"/>
          <p:nvPr/>
        </p:nvSpPr>
        <p:spPr>
          <a:xfrm>
            <a:off x="2473147" y="2007153"/>
            <a:ext cx="660671" cy="574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words</a:t>
            </a:r>
          </a:p>
          <a:p>
            <a:pPr marL="135902" marR="0">
              <a:lnSpc>
                <a:spcPts val="1195"/>
              </a:lnSpc>
              <a:spcBef>
                <a:spcPts val="2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</a:p>
        </p:txBody>
      </p:sp>
      <p:sp>
        <p:nvSpPr>
          <p:cNvPr id="176" name="object 176"/>
          <p:cNvSpPr txBox="1"/>
          <p:nvPr/>
        </p:nvSpPr>
        <p:spPr>
          <a:xfrm>
            <a:off x="2086965" y="2359527"/>
            <a:ext cx="1968709" cy="56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 baseline="-14941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  <a:r>
              <a:rPr dirty="0" sz="1200" baseline="-14941" spc="1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F</a:t>
            </a:r>
            <a:r>
              <a:rPr dirty="0" sz="12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NIRLNU+CMMI12"/>
                <a:cs typeface="NIRLNU+CMMI12"/>
              </a:rPr>
              <a:t>req</a:t>
            </a:r>
            <a:r>
              <a:rPr dirty="0" sz="1200" baseline="-14941" spc="25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</a:p>
          <a:p>
            <a:pPr marL="0" marR="0">
              <a:lnSpc>
                <a:spcPts val="1195"/>
              </a:lnSpc>
              <a:spcBef>
                <a:spcPts val="2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polarity</a:t>
            </a:r>
          </a:p>
        </p:txBody>
      </p:sp>
      <p:sp>
        <p:nvSpPr>
          <p:cNvPr id="177" name="object 177"/>
          <p:cNvSpPr txBox="1"/>
          <p:nvPr/>
        </p:nvSpPr>
        <p:spPr>
          <a:xfrm>
            <a:off x="2023617" y="2897054"/>
            <a:ext cx="558665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</a:p>
        </p:txBody>
      </p:sp>
      <p:sp>
        <p:nvSpPr>
          <p:cNvPr id="178" name="object 178"/>
          <p:cNvSpPr txBox="1"/>
          <p:nvPr/>
        </p:nvSpPr>
        <p:spPr>
          <a:xfrm>
            <a:off x="2609049" y="2897054"/>
            <a:ext cx="524768" cy="3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</a:p>
        </p:txBody>
      </p:sp>
      <p:sp>
        <p:nvSpPr>
          <p:cNvPr id="179" name="object 179"/>
          <p:cNvSpPr txBox="1"/>
          <p:nvPr/>
        </p:nvSpPr>
        <p:spPr>
          <a:xfrm>
            <a:off x="2086965" y="3065965"/>
            <a:ext cx="1952498" cy="56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 baseline="-14941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  <a:r>
              <a:rPr dirty="0" sz="1200" baseline="-14941" spc="1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F</a:t>
            </a:r>
            <a:r>
              <a:rPr dirty="0" sz="12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NIRLNU+CMMI12"/>
                <a:cs typeface="NIRLNU+CMMI12"/>
              </a:rPr>
              <a:t>req</a:t>
            </a:r>
            <a:r>
              <a:rPr dirty="0" sz="1200" baseline="-14941" spc="15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</a:p>
          <a:p>
            <a:pPr marL="0" marR="0">
              <a:lnSpc>
                <a:spcPts val="1195"/>
              </a:lnSpc>
              <a:spcBef>
                <a:spcPts val="24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polarity</a:t>
            </a:r>
          </a:p>
        </p:txBody>
      </p:sp>
      <p:sp>
        <p:nvSpPr>
          <p:cNvPr id="180" name="object 180"/>
          <p:cNvSpPr txBox="1"/>
          <p:nvPr/>
        </p:nvSpPr>
        <p:spPr>
          <a:xfrm>
            <a:off x="2023618" y="3603480"/>
            <a:ext cx="558665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20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</a:p>
        </p:txBody>
      </p:sp>
      <p:sp>
        <p:nvSpPr>
          <p:cNvPr id="181" name="object 181"/>
          <p:cNvSpPr txBox="1"/>
          <p:nvPr/>
        </p:nvSpPr>
        <p:spPr>
          <a:xfrm>
            <a:off x="2609050" y="3603480"/>
            <a:ext cx="546359" cy="390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1200" baseline="-14950">
                <a:solidFill>
                  <a:srgbClr val="000000"/>
                </a:solidFill>
                <a:latin typeface="VMQJPW+CMMI8"/>
                <a:cs typeface="VMQJPW+CMMI8"/>
              </a:rPr>
              <a:t>neu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2086965" y="3772390"/>
            <a:ext cx="2160356" cy="390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neutral</a:t>
            </a:r>
            <a:r>
              <a:rPr dirty="0" sz="1200" baseline="-14950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  <a:r>
              <a:rPr dirty="0" sz="1200" baseline="-14950" spc="1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F</a:t>
            </a:r>
            <a:r>
              <a:rPr dirty="0" sz="12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00000"/>
                </a:solidFill>
                <a:latin typeface="NIRLNU+CMMI12"/>
                <a:cs typeface="NIRLNU+CMMI12"/>
              </a:rPr>
              <a:t>req</a:t>
            </a:r>
            <a:r>
              <a:rPr dirty="0" sz="1200" baseline="-14950" spc="15">
                <a:solidFill>
                  <a:srgbClr val="000000"/>
                </a:solidFill>
                <a:latin typeface="VMQJPW+CMMI8"/>
                <a:cs typeface="VMQJPW+CMMI8"/>
              </a:rPr>
              <a:t>neu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</a:p>
        </p:txBody>
      </p:sp>
      <p:sp>
        <p:nvSpPr>
          <p:cNvPr id="183" name="object 183"/>
          <p:cNvSpPr txBox="1"/>
          <p:nvPr/>
        </p:nvSpPr>
        <p:spPr>
          <a:xfrm>
            <a:off x="3039363" y="3935748"/>
            <a:ext cx="660068" cy="2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aseline="23433">
                <a:solidFill>
                  <a:srgbClr val="000000"/>
                </a:solidFill>
                <a:latin typeface="VMQJPW+CMMI8"/>
                <a:cs typeface="VMQJPW+CMMI8"/>
              </a:rPr>
              <a:t>neutral</a:t>
            </a:r>
            <a:r>
              <a:rPr dirty="0" sz="600" spc="28">
                <a:solidFill>
                  <a:srgbClr val="000000"/>
                </a:solidFill>
                <a:latin typeface="SSROTA+CMMI6"/>
                <a:cs typeface="SSROTA+CMMI6"/>
              </a:rPr>
              <a:t>freq</a:t>
            </a:r>
          </a:p>
        </p:txBody>
      </p:sp>
      <p:sp>
        <p:nvSpPr>
          <p:cNvPr id="184" name="object 184"/>
          <p:cNvSpPr txBox="1"/>
          <p:nvPr/>
        </p:nvSpPr>
        <p:spPr>
          <a:xfrm>
            <a:off x="2251671" y="3975958"/>
            <a:ext cx="771038" cy="3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 baseline="-14941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</a:p>
        </p:txBody>
      </p:sp>
      <p:sp>
        <p:nvSpPr>
          <p:cNvPr id="185" name="object 185"/>
          <p:cNvSpPr txBox="1"/>
          <p:nvPr/>
        </p:nvSpPr>
        <p:spPr>
          <a:xfrm>
            <a:off x="3289909" y="4066278"/>
            <a:ext cx="206147" cy="253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VQEPH+CMR8"/>
                <a:cs typeface="LVQEPH+CMR8"/>
              </a:rPr>
              <a:t>2</a:t>
            </a:r>
          </a:p>
        </p:txBody>
      </p:sp>
      <p:sp>
        <p:nvSpPr>
          <p:cNvPr id="186" name="object 186"/>
          <p:cNvSpPr txBox="1"/>
          <p:nvPr/>
        </p:nvSpPr>
        <p:spPr>
          <a:xfrm>
            <a:off x="3333940" y="4136317"/>
            <a:ext cx="1019395" cy="32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aseline="23433" spc="10">
                <a:solidFill>
                  <a:srgbClr val="000000"/>
                </a:solidFill>
                <a:latin typeface="VMQJPW+CMMI8"/>
                <a:cs typeface="VMQJPW+CMMI8"/>
              </a:rPr>
              <a:t>word</a:t>
            </a:r>
            <a:r>
              <a:rPr dirty="0" sz="900" baseline="-17575" spc="38">
                <a:solidFill>
                  <a:srgbClr val="000000"/>
                </a:solidFill>
                <a:latin typeface="SSROTA+CMMI6"/>
                <a:cs typeface="SSROTA+CMMI6"/>
              </a:rPr>
              <a:t>freq</a:t>
            </a: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∗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polarity</a:t>
            </a:r>
          </a:p>
        </p:txBody>
      </p:sp>
      <p:sp>
        <p:nvSpPr>
          <p:cNvPr id="187" name="object 187"/>
          <p:cNvSpPr txBox="1"/>
          <p:nvPr/>
        </p:nvSpPr>
        <p:spPr>
          <a:xfrm>
            <a:off x="2086965" y="4179450"/>
            <a:ext cx="1130022" cy="1415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066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sentiment</a:t>
            </a:r>
          </a:p>
          <a:p>
            <a:pPr marL="164706" marR="0">
              <a:lnSpc>
                <a:spcPts val="1195"/>
              </a:lnSpc>
              <a:spcBef>
                <a:spcPts val="280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neutral</a:t>
            </a:r>
            <a:r>
              <a:rPr dirty="0" sz="1200" baseline="-14950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</a:p>
          <a:p>
            <a:pPr marL="0" marR="0">
              <a:lnSpc>
                <a:spcPts val="1195"/>
              </a:lnSpc>
              <a:spcBef>
                <a:spcPts val="290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sentiment</a:t>
            </a:r>
          </a:p>
        </p:txBody>
      </p:sp>
      <p:sp>
        <p:nvSpPr>
          <p:cNvPr id="188" name="object 188"/>
          <p:cNvSpPr txBox="1"/>
          <p:nvPr/>
        </p:nvSpPr>
        <p:spPr>
          <a:xfrm>
            <a:off x="3742410" y="4269770"/>
            <a:ext cx="206147" cy="253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VQEPH+CMR8"/>
                <a:cs typeface="LVQEPH+CMR8"/>
              </a:rPr>
              <a:t>2</a:t>
            </a:r>
          </a:p>
        </p:txBody>
      </p:sp>
      <p:sp>
        <p:nvSpPr>
          <p:cNvPr id="189" name="object 189"/>
          <p:cNvSpPr txBox="1"/>
          <p:nvPr/>
        </p:nvSpPr>
        <p:spPr>
          <a:xfrm>
            <a:off x="3183381" y="4687450"/>
            <a:ext cx="771038" cy="390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 baseline="-14950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</a:p>
        </p:txBody>
      </p:sp>
      <p:sp>
        <p:nvSpPr>
          <p:cNvPr id="190" name="object 190"/>
          <p:cNvSpPr txBox="1"/>
          <p:nvPr/>
        </p:nvSpPr>
        <p:spPr>
          <a:xfrm>
            <a:off x="3090697" y="5211035"/>
            <a:ext cx="1444079" cy="492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000000"/>
                </a:solidFill>
                <a:latin typeface="NIRLNU+CMMI12"/>
                <a:cs typeface="NIRLNU+CMMI12"/>
              </a:rPr>
              <a:t>word</a:t>
            </a:r>
            <a:r>
              <a:rPr dirty="0" sz="1200" baseline="-14941" spc="36">
                <a:solidFill>
                  <a:srgbClr val="000000"/>
                </a:solidFill>
                <a:latin typeface="VMQJPW+CMMI8"/>
                <a:cs typeface="VMQJPW+CMMI8"/>
              </a:rPr>
              <a:t>freq</a:t>
            </a:r>
            <a:r>
              <a:rPr dirty="0" sz="1200" baseline="-149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∗</a:t>
            </a:r>
            <a:r>
              <a:rPr dirty="0" sz="12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polarity</a:t>
            </a:r>
          </a:p>
        </p:txBody>
      </p:sp>
      <p:sp>
        <p:nvSpPr>
          <p:cNvPr id="191" name="object 191"/>
          <p:cNvSpPr txBox="1"/>
          <p:nvPr/>
        </p:nvSpPr>
        <p:spPr>
          <a:xfrm>
            <a:off x="6039815" y="5952269"/>
            <a:ext cx="448555" cy="31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25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pos</a:t>
            </a:r>
          </a:p>
        </p:txBody>
      </p:sp>
      <p:sp>
        <p:nvSpPr>
          <p:cNvPr id="192" name="object 192"/>
          <p:cNvSpPr txBox="1"/>
          <p:nvPr/>
        </p:nvSpPr>
        <p:spPr>
          <a:xfrm>
            <a:off x="1727352" y="6135733"/>
            <a:ext cx="459024" cy="31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aseline="22425">
                <a:solidFill>
                  <a:srgbClr val="000000"/>
                </a:solidFill>
                <a:latin typeface="NIRLNU+CMMI12"/>
                <a:cs typeface="NIRLNU+CMMI12"/>
              </a:rPr>
              <a:t>W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neg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4037" y="8816530"/>
            <a:ext cx="60975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4188545" y="7329996"/>
            <a:ext cx="1542677" cy="126438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996090" y="7329996"/>
            <a:ext cx="628303" cy="126438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256315" y="7329996"/>
            <a:ext cx="919348" cy="126438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07845" y="7282738"/>
            <a:ext cx="2575265" cy="17369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617618" y="6856283"/>
            <a:ext cx="15243" cy="15244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479402" y="6757198"/>
            <a:ext cx="109374" cy="152437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238473" y="6802930"/>
            <a:ext cx="171493" cy="70121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138870" y="6767869"/>
            <a:ext cx="237056" cy="105182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090211" y="6757198"/>
            <a:ext cx="134023" cy="152437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559375" y="6802930"/>
            <a:ext cx="459738" cy="92986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461042" y="6778539"/>
            <a:ext cx="1037754" cy="121950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412418" y="6802930"/>
            <a:ext cx="988196" cy="97559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190034" y="6619465"/>
            <a:ext cx="149648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721104" y="6619465"/>
            <a:ext cx="386065" cy="92988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17477" y="6619465"/>
            <a:ext cx="220913" cy="70121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69826" y="6619465"/>
            <a:ext cx="658185" cy="99085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69826" y="6619465"/>
            <a:ext cx="623414" cy="99085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134844" y="6619465"/>
            <a:ext cx="452116" cy="70122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87150" y="6595075"/>
            <a:ext cx="864096" cy="121950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87150" y="6595075"/>
            <a:ext cx="796383" cy="121950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891633" y="6619465"/>
            <a:ext cx="212651" cy="70121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746269" y="6619465"/>
            <a:ext cx="65548" cy="70121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02431" y="6619465"/>
            <a:ext cx="552848" cy="97560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02431" y="6619465"/>
            <a:ext cx="517528" cy="70121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67570" y="6619465"/>
            <a:ext cx="451112" cy="70122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412418" y="6622515"/>
            <a:ext cx="71646" cy="65548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770012" y="6436001"/>
            <a:ext cx="565776" cy="97560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59131" y="6399416"/>
            <a:ext cx="360638" cy="106707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866909" y="6436001"/>
            <a:ext cx="440165" cy="99084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39200" y="6436001"/>
            <a:ext cx="675058" cy="97560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94355" y="6436001"/>
            <a:ext cx="492194" cy="97560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98153" y="6436001"/>
            <a:ext cx="145959" cy="70121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124588" y="6436001"/>
            <a:ext cx="220913" cy="70121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08478" y="6436001"/>
            <a:ext cx="557010" cy="97560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508478" y="6436001"/>
            <a:ext cx="521691" cy="70121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74029" y="6436001"/>
            <a:ext cx="385731" cy="92987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29491" y="6411611"/>
            <a:ext cx="491247" cy="94511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413943" y="6400940"/>
            <a:ext cx="522314" cy="105182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824869" y="6070253"/>
            <a:ext cx="506525" cy="102100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536549" y="6070253"/>
            <a:ext cx="381277" cy="102100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298562" y="6070253"/>
            <a:ext cx="355325" cy="143245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38169" y="6070253"/>
            <a:ext cx="453351" cy="102100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775417" y="6018441"/>
            <a:ext cx="378680" cy="155436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416989" y="6027584"/>
            <a:ext cx="97528" cy="146293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3437" y="5648475"/>
            <a:ext cx="15243" cy="15243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118169" y="5541553"/>
            <a:ext cx="730244" cy="154177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613004" y="5557012"/>
            <a:ext cx="445821" cy="108231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533476" y="5557012"/>
            <a:ext cx="243459" cy="109755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816224" y="5595122"/>
            <a:ext cx="654417" cy="70121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816224" y="5595122"/>
            <a:ext cx="317452" cy="70121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192811" y="5595122"/>
            <a:ext cx="562895" cy="99084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412418" y="5595122"/>
            <a:ext cx="713853" cy="97560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412418" y="5595122"/>
            <a:ext cx="678594" cy="97560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328246" y="5411670"/>
            <a:ext cx="1007815" cy="99084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185968" y="5411670"/>
            <a:ext cx="1095589" cy="99084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618793" y="5411670"/>
            <a:ext cx="518168" cy="97560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187804" y="5375085"/>
            <a:ext cx="381449" cy="135669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542032" y="5411670"/>
            <a:ext cx="598579" cy="97560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636942" y="5376609"/>
            <a:ext cx="181096" cy="105182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858988" y="5228206"/>
            <a:ext cx="303595" cy="70121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858988" y="5228206"/>
            <a:ext cx="270440" cy="70121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512236" y="5228206"/>
            <a:ext cx="286324" cy="70121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428929" y="5281559"/>
            <a:ext cx="16768" cy="44206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764861" y="5182474"/>
            <a:ext cx="635225" cy="152438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610578" y="5182474"/>
            <a:ext cx="367757" cy="152438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610578" y="5190096"/>
            <a:ext cx="141325" cy="108231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480030" y="5231254"/>
            <a:ext cx="71646" cy="65548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017532" y="5228206"/>
            <a:ext cx="396110" cy="97560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017532" y="5228206"/>
            <a:ext cx="364327" cy="70121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745094" y="5228206"/>
            <a:ext cx="212651" cy="70121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268814" y="5228206"/>
            <a:ext cx="415608" cy="70121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146528" y="5231254"/>
            <a:ext cx="64024" cy="65548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799625" y="5228206"/>
            <a:ext cx="286324" cy="70121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636058" y="5196194"/>
            <a:ext cx="97179" cy="129572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879033" y="5228206"/>
            <a:ext cx="695181" cy="70121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672495" y="5228206"/>
            <a:ext cx="146599" cy="70121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412418" y="5228206"/>
            <a:ext cx="199405" cy="92987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313248" y="5098095"/>
            <a:ext cx="16768" cy="44206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618570" y="5044741"/>
            <a:ext cx="521217" cy="97560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251409" y="5044741"/>
            <a:ext cx="294343" cy="92987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115452" y="5047790"/>
            <a:ext cx="64023" cy="65548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009389" y="5044741"/>
            <a:ext cx="1034037" cy="97560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505963" y="5044741"/>
            <a:ext cx="430852" cy="70121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083589" y="5044741"/>
            <a:ext cx="350441" cy="70121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635417" y="5009680"/>
            <a:ext cx="380811" cy="128048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650203" y="4861277"/>
            <a:ext cx="547192" cy="99084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650203" y="4861277"/>
            <a:ext cx="514037" cy="99084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729583" y="4861277"/>
            <a:ext cx="862800" cy="97560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2308365" y="4861277"/>
            <a:ext cx="361278" cy="70121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833626" y="4861277"/>
            <a:ext cx="416919" cy="70121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392662" y="4641227"/>
            <a:ext cx="559067" cy="134145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392662" y="4680861"/>
            <a:ext cx="168825" cy="65548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121094" y="4680861"/>
            <a:ext cx="193596" cy="65548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506860" y="4677812"/>
            <a:ext cx="539250" cy="99084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881163" y="4653422"/>
            <a:ext cx="543519" cy="121950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881163" y="4653422"/>
            <a:ext cx="508199" cy="94512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736500" y="4680861"/>
            <a:ext cx="71646" cy="65548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291534" y="4677812"/>
            <a:ext cx="368656" cy="70121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977162" y="4677812"/>
            <a:ext cx="238565" cy="70121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39086" y="4680861"/>
            <a:ext cx="64024" cy="65548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1873893" y="4641227"/>
            <a:ext cx="883166" cy="134145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73893" y="4641227"/>
            <a:ext cx="847846" cy="134145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12418" y="4677812"/>
            <a:ext cx="386050" cy="70121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32203" y="4494348"/>
            <a:ext cx="204389" cy="70121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53477" y="4494348"/>
            <a:ext cx="220913" cy="70121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21398" y="4494348"/>
            <a:ext cx="467665" cy="99084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5321398" y="4494348"/>
            <a:ext cx="432985" cy="99084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03679" y="4494348"/>
            <a:ext cx="361278" cy="70121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99266" y="4494348"/>
            <a:ext cx="146599" cy="70121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54901" y="4494348"/>
            <a:ext cx="779952" cy="97560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854901" y="4494348"/>
            <a:ext cx="744632" cy="70121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66388" y="4495872"/>
            <a:ext cx="230059" cy="96035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13820" y="4494348"/>
            <a:ext cx="195394" cy="70121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2366271" y="4494348"/>
            <a:ext cx="889736" cy="70121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26476" y="4457763"/>
            <a:ext cx="381601" cy="135669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38466" y="4459287"/>
            <a:ext cx="227651" cy="103658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2426590" y="4313945"/>
            <a:ext cx="177180" cy="89938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2426590" y="4313945"/>
            <a:ext cx="147958" cy="89938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2295890" y="4313945"/>
            <a:ext cx="71646" cy="65548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1410894" y="4310896"/>
            <a:ext cx="824828" cy="97560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554269" y="4090847"/>
            <a:ext cx="775789" cy="134145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554269" y="4090847"/>
            <a:ext cx="740728" cy="134145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18091" y="4127432"/>
            <a:ext cx="864021" cy="99084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18091" y="4127432"/>
            <a:ext cx="828960" cy="99084"/>
          </a:xfrm>
          <a:prstGeom prst="rect">
            <a:avLst/>
          </a:prstGeom>
          <a:blipFill>
            <a:blip cstate="print" r:embed="rId1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870754" y="4127432"/>
            <a:ext cx="675180" cy="70121"/>
          </a:xfrm>
          <a:prstGeom prst="rect">
            <a:avLst/>
          </a:prstGeom>
          <a:blipFill>
            <a:blip cstate="print" r:embed="rId1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70754" y="4127432"/>
            <a:ext cx="641643" cy="70121"/>
          </a:xfrm>
          <a:prstGeom prst="rect">
            <a:avLst/>
          </a:prstGeom>
          <a:blipFill>
            <a:blip cstate="print" r:embed="rId1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26892" y="4127432"/>
            <a:ext cx="777924" cy="70121"/>
          </a:xfrm>
          <a:prstGeom prst="rect">
            <a:avLst/>
          </a:prstGeom>
          <a:blipFill>
            <a:blip cstate="print" r:embed="rId1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89050" y="4130481"/>
            <a:ext cx="73170" cy="65548"/>
          </a:xfrm>
          <a:prstGeom prst="rect">
            <a:avLst/>
          </a:prstGeom>
          <a:blipFill>
            <a:blip cstate="print" r:embed="rId1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2109214" y="4127432"/>
            <a:ext cx="714280" cy="97560"/>
          </a:xfrm>
          <a:prstGeom prst="rect">
            <a:avLst/>
          </a:prstGeom>
          <a:blipFill>
            <a:blip cstate="print" r:embed="rId1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1806220" y="4130481"/>
            <a:ext cx="236797" cy="67073"/>
          </a:xfrm>
          <a:prstGeom prst="rect">
            <a:avLst/>
          </a:prstGeom>
          <a:blipFill>
            <a:blip cstate="print" r:embed="rId1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1412418" y="4127432"/>
            <a:ext cx="321644" cy="97560"/>
          </a:xfrm>
          <a:prstGeom prst="rect">
            <a:avLst/>
          </a:prstGeom>
          <a:blipFill>
            <a:blip cstate="print" r:embed="rId1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1412418" y="4127432"/>
            <a:ext cx="286965" cy="70121"/>
          </a:xfrm>
          <a:prstGeom prst="rect">
            <a:avLst/>
          </a:prstGeom>
          <a:blipFill>
            <a:blip cstate="print" r:embed="rId1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33621" y="3907383"/>
            <a:ext cx="802300" cy="129572"/>
          </a:xfrm>
          <a:prstGeom prst="rect">
            <a:avLst/>
          </a:prstGeom>
          <a:blipFill>
            <a:blip cstate="print" r:embed="rId1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4825281" y="3943968"/>
            <a:ext cx="641384" cy="70121"/>
          </a:xfrm>
          <a:prstGeom prst="rect">
            <a:avLst/>
          </a:prstGeom>
          <a:blipFill>
            <a:blip cstate="print" r:embed="rId1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4443098" y="3943968"/>
            <a:ext cx="316309" cy="99084"/>
          </a:xfrm>
          <a:prstGeom prst="rect">
            <a:avLst/>
          </a:prstGeom>
          <a:blipFill>
            <a:blip cstate="print" r:embed="rId1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3930839" y="3943968"/>
            <a:ext cx="445853" cy="70121"/>
          </a:xfrm>
          <a:prstGeom prst="rect">
            <a:avLst/>
          </a:prstGeom>
          <a:blipFill>
            <a:blip cstate="print" r:embed="rId1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28931" y="3943968"/>
            <a:ext cx="435211" cy="70121"/>
          </a:xfrm>
          <a:prstGeom prst="rect">
            <a:avLst/>
          </a:prstGeom>
          <a:blipFill>
            <a:blip cstate="print" r:embed="rId1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3428931" y="3943968"/>
            <a:ext cx="333961" cy="70121"/>
          </a:xfrm>
          <a:prstGeom prst="rect">
            <a:avLst/>
          </a:prstGeom>
          <a:blipFill>
            <a:blip cstate="print" r:embed="rId1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3131931" y="3943968"/>
            <a:ext cx="230303" cy="70121"/>
          </a:xfrm>
          <a:prstGeom prst="rect">
            <a:avLst/>
          </a:prstGeom>
          <a:blipFill>
            <a:blip cstate="print" r:embed="rId1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2247554" y="3943968"/>
            <a:ext cx="812985" cy="97560"/>
          </a:xfrm>
          <a:prstGeom prst="rect">
            <a:avLst/>
          </a:prstGeom>
          <a:blipFill>
            <a:blip cstate="print" r:embed="rId1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247554" y="3943968"/>
            <a:ext cx="777924" cy="70121"/>
          </a:xfrm>
          <a:prstGeom prst="rect">
            <a:avLst/>
          </a:prstGeom>
          <a:blipFill>
            <a:blip cstate="print" r:embed="rId1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108953" y="3947016"/>
            <a:ext cx="73170" cy="65548"/>
          </a:xfrm>
          <a:prstGeom prst="rect">
            <a:avLst/>
          </a:prstGeom>
          <a:blipFill>
            <a:blip cstate="print" r:embed="rId1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1970351" y="3947016"/>
            <a:ext cx="71646" cy="65548"/>
          </a:xfrm>
          <a:prstGeom prst="rect">
            <a:avLst/>
          </a:prstGeom>
          <a:blipFill>
            <a:blip cstate="print" r:embed="rId1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1757436" y="3943968"/>
            <a:ext cx="146599" cy="70121"/>
          </a:xfrm>
          <a:prstGeom prst="rect">
            <a:avLst/>
          </a:prstGeom>
          <a:blipFill>
            <a:blip cstate="print" r:embed="rId1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12418" y="3943968"/>
            <a:ext cx="272102" cy="97560"/>
          </a:xfrm>
          <a:prstGeom prst="rect">
            <a:avLst/>
          </a:prstGeom>
          <a:blipFill>
            <a:blip cstate="print" r:embed="rId1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1412418" y="3943968"/>
            <a:ext cx="237041" cy="70121"/>
          </a:xfrm>
          <a:prstGeom prst="rect">
            <a:avLst/>
          </a:prstGeom>
          <a:blipFill>
            <a:blip cstate="print" r:embed="rId1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074436" y="3760503"/>
            <a:ext cx="259526" cy="70121"/>
          </a:xfrm>
          <a:prstGeom prst="rect">
            <a:avLst/>
          </a:prstGeom>
          <a:blipFill>
            <a:blip cstate="print" r:embed="rId1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5497681" y="3760503"/>
            <a:ext cx="513703" cy="92987"/>
          </a:xfrm>
          <a:prstGeom prst="rect">
            <a:avLst/>
          </a:prstGeom>
          <a:blipFill>
            <a:blip cstate="print" r:embed="rId1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97681" y="3760503"/>
            <a:ext cx="412453" cy="92987"/>
          </a:xfrm>
          <a:prstGeom prst="rect">
            <a:avLst/>
          </a:prstGeom>
          <a:blipFill>
            <a:blip cstate="print" r:embed="rId1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5362571" y="3763552"/>
            <a:ext cx="73170" cy="65548"/>
          </a:xfrm>
          <a:prstGeom prst="rect">
            <a:avLst/>
          </a:prstGeom>
          <a:blipFill>
            <a:blip cstate="print" r:embed="rId1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50358" y="3760503"/>
            <a:ext cx="449541" cy="70121"/>
          </a:xfrm>
          <a:prstGeom prst="rect">
            <a:avLst/>
          </a:prstGeom>
          <a:blipFill>
            <a:blip cstate="print" r:embed="rId1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50873" y="3760503"/>
            <a:ext cx="137453" cy="70121"/>
          </a:xfrm>
          <a:prstGeom prst="rect">
            <a:avLst/>
          </a:prstGeom>
          <a:blipFill>
            <a:blip cstate="print" r:embed="rId1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73769" y="3760503"/>
            <a:ext cx="714280" cy="97560"/>
          </a:xfrm>
          <a:prstGeom prst="rect">
            <a:avLst/>
          </a:prstGeom>
          <a:blipFill>
            <a:blip cstate="print" r:embed="rId1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71342" y="3760503"/>
            <a:ext cx="439755" cy="70121"/>
          </a:xfrm>
          <a:prstGeom prst="rect">
            <a:avLst/>
          </a:prstGeom>
          <a:blipFill>
            <a:blip cstate="print" r:embed="rId1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017063" y="3725442"/>
            <a:ext cx="287468" cy="103658"/>
          </a:xfrm>
          <a:prstGeom prst="rect">
            <a:avLst/>
          </a:prstGeom>
          <a:blipFill>
            <a:blip cstate="print" r:embed="rId1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2854320" y="3725442"/>
            <a:ext cx="342193" cy="103658"/>
          </a:xfrm>
          <a:prstGeom prst="rect">
            <a:avLst/>
          </a:prstGeom>
          <a:blipFill>
            <a:blip cstate="print" r:embed="rId1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35555" y="3725442"/>
            <a:ext cx="265745" cy="103658"/>
          </a:xfrm>
          <a:prstGeom prst="rect">
            <a:avLst/>
          </a:prstGeom>
          <a:blipFill>
            <a:blip cstate="print" r:embed="rId1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2338470" y="3760503"/>
            <a:ext cx="326217" cy="97560"/>
          </a:xfrm>
          <a:prstGeom prst="rect">
            <a:avLst/>
          </a:prstGeom>
          <a:blipFill>
            <a:blip cstate="print" r:embed="rId1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2338470" y="3760503"/>
            <a:ext cx="290653" cy="92987"/>
          </a:xfrm>
          <a:prstGeom prst="rect">
            <a:avLst/>
          </a:prstGeom>
          <a:blipFill>
            <a:blip cstate="print" r:embed="rId1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1877661" y="3760503"/>
            <a:ext cx="402329" cy="70121"/>
          </a:xfrm>
          <a:prstGeom prst="rect">
            <a:avLst/>
          </a:prstGeom>
          <a:blipFill>
            <a:blip cstate="print" r:embed="rId1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1636942" y="3725442"/>
            <a:ext cx="181096" cy="105182"/>
          </a:xfrm>
          <a:prstGeom prst="rect">
            <a:avLst/>
          </a:prstGeom>
          <a:blipFill>
            <a:blip cstate="print" r:embed="rId1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40331" y="3116137"/>
            <a:ext cx="993106" cy="94512"/>
          </a:xfrm>
          <a:prstGeom prst="rect">
            <a:avLst/>
          </a:prstGeom>
          <a:blipFill>
            <a:blip cstate="print" r:embed="rId1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40331" y="3116137"/>
            <a:ext cx="959310" cy="94512"/>
          </a:xfrm>
          <a:prstGeom prst="rect">
            <a:avLst/>
          </a:prstGeom>
          <a:blipFill>
            <a:blip cstate="print" r:embed="rId1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3972481" y="3143576"/>
            <a:ext cx="310029" cy="96036"/>
          </a:xfrm>
          <a:prstGeom prst="rect">
            <a:avLst/>
          </a:prstGeom>
          <a:blipFill>
            <a:blip cstate="print" r:embed="rId1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2920032" y="3140528"/>
            <a:ext cx="996702" cy="97560"/>
          </a:xfrm>
          <a:prstGeom prst="rect">
            <a:avLst/>
          </a:prstGeom>
          <a:blipFill>
            <a:blip cstate="print" r:embed="rId1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68296" y="3140528"/>
            <a:ext cx="591858" cy="70121"/>
          </a:xfrm>
          <a:prstGeom prst="rect">
            <a:avLst/>
          </a:prstGeom>
          <a:blipFill>
            <a:blip cstate="print" r:embed="rId1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1918450" y="3105467"/>
            <a:ext cx="287468" cy="103658"/>
          </a:xfrm>
          <a:prstGeom prst="rect">
            <a:avLst/>
          </a:prstGeom>
          <a:blipFill>
            <a:blip cstate="print" r:embed="rId1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1755706" y="3105467"/>
            <a:ext cx="342193" cy="103658"/>
          </a:xfrm>
          <a:prstGeom prst="rect">
            <a:avLst/>
          </a:prstGeom>
          <a:blipFill>
            <a:blip cstate="print" r:embed="rId1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1636942" y="3105467"/>
            <a:ext cx="265745" cy="103658"/>
          </a:xfrm>
          <a:prstGeom prst="rect">
            <a:avLst/>
          </a:prstGeom>
          <a:blipFill>
            <a:blip cstate="print" r:embed="rId1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4013098" y="2861182"/>
            <a:ext cx="697458" cy="12700"/>
          </a:xfrm>
          <a:prstGeom prst="rect">
            <a:avLst/>
          </a:prstGeom>
          <a:blipFill>
            <a:blip cstate="print" r:embed="rId1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2904605" y="2520552"/>
            <a:ext cx="737436" cy="99084"/>
          </a:xfrm>
          <a:prstGeom prst="rect">
            <a:avLst/>
          </a:prstGeom>
          <a:blipFill>
            <a:blip cstate="print" r:embed="rId1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2904605" y="2520552"/>
            <a:ext cx="707330" cy="99084"/>
          </a:xfrm>
          <a:prstGeom prst="rect">
            <a:avLst/>
          </a:prstGeom>
          <a:blipFill>
            <a:blip cstate="print" r:embed="rId1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2343432" y="2520552"/>
            <a:ext cx="508855" cy="70121"/>
          </a:xfrm>
          <a:prstGeom prst="rect">
            <a:avLst/>
          </a:prstGeom>
          <a:blipFill>
            <a:blip cstate="print" r:embed="rId1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38466" y="2482443"/>
            <a:ext cx="645088" cy="135669"/>
          </a:xfrm>
          <a:prstGeom prst="rect">
            <a:avLst/>
          </a:prstGeom>
          <a:blipFill>
            <a:blip cstate="print" r:embed="rId1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4036809" y="2204961"/>
            <a:ext cx="332892" cy="12700"/>
          </a:xfrm>
          <a:prstGeom prst="rect">
            <a:avLst/>
          </a:prstGeom>
          <a:blipFill>
            <a:blip cstate="print" r:embed="rId1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22639" y="1867378"/>
            <a:ext cx="15243" cy="65548"/>
          </a:xfrm>
          <a:prstGeom prst="rect">
            <a:avLst/>
          </a:prstGeom>
          <a:blipFill>
            <a:blip cstate="print" r:embed="rId1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2877615" y="1864330"/>
            <a:ext cx="699386" cy="99084"/>
          </a:xfrm>
          <a:prstGeom prst="rect">
            <a:avLst/>
          </a:prstGeom>
          <a:blipFill>
            <a:blip cstate="print" r:embed="rId1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58377" y="1867378"/>
            <a:ext cx="64024" cy="65548"/>
          </a:xfrm>
          <a:prstGeom prst="rect">
            <a:avLst/>
          </a:prstGeom>
          <a:blipFill>
            <a:blip cstate="print" r:embed="rId1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2233983" y="1864330"/>
            <a:ext cx="364327" cy="70121"/>
          </a:xfrm>
          <a:prstGeom prst="rect">
            <a:avLst/>
          </a:prstGeom>
          <a:blipFill>
            <a:blip cstate="print" r:embed="rId1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1636942" y="1829268"/>
            <a:ext cx="540303" cy="105183"/>
          </a:xfrm>
          <a:prstGeom prst="rect">
            <a:avLst/>
          </a:prstGeom>
          <a:blipFill>
            <a:blip cstate="print" r:embed="rId1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07845" y="1680866"/>
            <a:ext cx="733426" cy="99084"/>
          </a:xfrm>
          <a:prstGeom prst="rect">
            <a:avLst/>
          </a:prstGeom>
          <a:blipFill>
            <a:blip cstate="print" r:embed="rId1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07845" y="1680866"/>
            <a:ext cx="699387" cy="99084"/>
          </a:xfrm>
          <a:prstGeom prst="rect">
            <a:avLst/>
          </a:prstGeom>
          <a:blipFill>
            <a:blip cstate="print" r:embed="rId1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2650566" y="1819053"/>
            <a:ext cx="282196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</a:t>
            </a:r>
          </a:p>
        </p:txBody>
      </p:sp>
      <p:sp>
        <p:nvSpPr>
          <p:cNvPr id="186" name="object 186"/>
          <p:cNvSpPr txBox="1"/>
          <p:nvPr/>
        </p:nvSpPr>
        <p:spPr>
          <a:xfrm>
            <a:off x="3633203" y="1819053"/>
            <a:ext cx="305730" cy="380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</a:p>
        </p:txBody>
      </p:sp>
      <p:sp>
        <p:nvSpPr>
          <p:cNvPr id="187" name="object 187"/>
          <p:cNvSpPr txBox="1"/>
          <p:nvPr/>
        </p:nvSpPr>
        <p:spPr>
          <a:xfrm>
            <a:off x="4036809" y="2107227"/>
            <a:ext cx="368245" cy="670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169">
                <a:solidFill>
                  <a:srgbClr val="000000"/>
                </a:solidFill>
                <a:latin typeface="HBOICI+CMEX10"/>
                <a:cs typeface="HBOICI+CMEX10"/>
              </a:rPr>
              <a:t>P</a:t>
            </a:r>
            <a:r>
              <a:rPr dirty="0" sz="1200" baseline="23159">
                <a:solidFill>
                  <a:srgbClr val="000000"/>
                </a:solidFill>
                <a:latin typeface="VMQJPW+CMMI8"/>
                <a:cs typeface="VMQJPW+CMMI8"/>
              </a:rPr>
              <a:t>n</a:t>
            </a:r>
          </a:p>
        </p:txBody>
      </p:sp>
      <p:sp>
        <p:nvSpPr>
          <p:cNvPr id="188" name="object 188"/>
          <p:cNvSpPr txBox="1"/>
          <p:nvPr/>
        </p:nvSpPr>
        <p:spPr>
          <a:xfrm>
            <a:off x="3365309" y="2129047"/>
            <a:ext cx="842695" cy="380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tf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  <a:r>
              <a:rPr dirty="0"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</a:p>
        </p:txBody>
      </p:sp>
      <p:sp>
        <p:nvSpPr>
          <p:cNvPr id="189" name="object 189"/>
          <p:cNvSpPr txBox="1"/>
          <p:nvPr/>
        </p:nvSpPr>
        <p:spPr>
          <a:xfrm>
            <a:off x="4214621" y="2138854"/>
            <a:ext cx="150435" cy="19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SSROTA+CMMI6"/>
                <a:cs typeface="SSROTA+CMMI6"/>
              </a:rPr>
              <a:t>t</a:t>
            </a:r>
          </a:p>
        </p:txBody>
      </p:sp>
      <p:sp>
        <p:nvSpPr>
          <p:cNvPr id="190" name="object 190"/>
          <p:cNvSpPr txBox="1"/>
          <p:nvPr/>
        </p:nvSpPr>
        <p:spPr>
          <a:xfrm>
            <a:off x="4246371" y="2225210"/>
            <a:ext cx="267756" cy="265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n</a:t>
            </a:r>
            <a:r>
              <a:rPr dirty="0" sz="900" baseline="-17562">
                <a:solidFill>
                  <a:srgbClr val="000000"/>
                </a:solidFill>
                <a:latin typeface="SSROTA+CMMI6"/>
                <a:cs typeface="SSROTA+CMMI6"/>
              </a:rPr>
              <a:t>k</a:t>
            </a:r>
          </a:p>
        </p:txBody>
      </p:sp>
      <p:sp>
        <p:nvSpPr>
          <p:cNvPr id="191" name="object 191"/>
          <p:cNvSpPr txBox="1"/>
          <p:nvPr/>
        </p:nvSpPr>
        <p:spPr>
          <a:xfrm>
            <a:off x="4170362" y="2288473"/>
            <a:ext cx="164404" cy="19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SSROTA+CMMI6"/>
                <a:cs typeface="SSROTA+CMMI6"/>
              </a:rPr>
              <a:t>k</a:t>
            </a:r>
          </a:p>
        </p:txBody>
      </p:sp>
      <p:sp>
        <p:nvSpPr>
          <p:cNvPr id="192" name="object 192"/>
          <p:cNvSpPr txBox="1"/>
          <p:nvPr/>
        </p:nvSpPr>
        <p:spPr>
          <a:xfrm>
            <a:off x="4013098" y="2749143"/>
            <a:ext cx="849854" cy="451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3253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trike="sngStrike">
                <a:solidFill>
                  <a:srgbClr val="000000"/>
                </a:solidFill>
                <a:latin typeface="NGOQVE+CMSY8"/>
                <a:cs typeface="NGOQVE+CMSY8"/>
              </a:rPr>
              <a:t>|</a:t>
            </a:r>
            <a:r>
              <a:rPr dirty="0" sz="800" spc="21">
                <a:solidFill>
                  <a:srgbClr val="000000"/>
                </a:solidFill>
                <a:latin typeface="VMQJPW+CMMI8"/>
                <a:cs typeface="VMQJPW+CMMI8"/>
              </a:rPr>
              <a:t>D</a:t>
            </a:r>
            <a:r>
              <a:rPr dirty="0" sz="800" strike="sngStrike">
                <a:solidFill>
                  <a:srgbClr val="000000"/>
                </a:solidFill>
                <a:latin typeface="NGOQVE+CMSY8"/>
                <a:cs typeface="NGOQVE+CMSY8"/>
              </a:rPr>
              <a:t>|</a:t>
            </a:r>
          </a:p>
          <a:p>
            <a:pPr marL="0" marR="0">
              <a:lnSpc>
                <a:spcPts val="97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|{</a:t>
            </a:r>
            <a:r>
              <a:rPr dirty="0" sz="8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d</a:t>
            </a:r>
            <a:r>
              <a:rPr dirty="0" sz="800" spc="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∈</a:t>
            </a:r>
            <a:r>
              <a:rPr dirty="0" sz="800" spc="20">
                <a:solidFill>
                  <a:srgbClr val="000000"/>
                </a:solidFill>
                <a:latin typeface="VMQJPW+CMMI8"/>
                <a:cs typeface="VMQJPW+CMMI8"/>
              </a:rPr>
              <a:t>D</a:t>
            </a: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|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t</a:t>
            </a: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∈</a:t>
            </a:r>
            <a:r>
              <a:rPr dirty="0" sz="800">
                <a:solidFill>
                  <a:srgbClr val="000000"/>
                </a:solidFill>
                <a:latin typeface="VMQJPW+CMMI8"/>
                <a:cs typeface="VMQJPW+CMMI8"/>
              </a:rPr>
              <a:t>d</a:t>
            </a:r>
            <a:r>
              <a:rPr dirty="0" sz="800" spc="2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00"/>
                </a:solidFill>
                <a:latin typeface="NGOQVE+CMSY8"/>
                <a:cs typeface="NGOQVE+CMSY8"/>
              </a:rPr>
              <a:t>}|</a:t>
            </a:r>
          </a:p>
        </p:txBody>
      </p:sp>
      <p:sp>
        <p:nvSpPr>
          <p:cNvPr id="193" name="object 193"/>
          <p:cNvSpPr txBox="1"/>
          <p:nvPr/>
        </p:nvSpPr>
        <p:spPr>
          <a:xfrm>
            <a:off x="3024453" y="2785269"/>
            <a:ext cx="1174533" cy="380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6">
                <a:solidFill>
                  <a:srgbClr val="000000"/>
                </a:solidFill>
                <a:latin typeface="NIRLNU+CMMI12"/>
                <a:cs typeface="NIRLNU+CMMI12"/>
              </a:rPr>
              <a:t>idf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28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  <a:r>
              <a:rPr dirty="0"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  <a:r>
              <a:rPr dirty="0" sz="12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log</a:t>
            </a:r>
          </a:p>
        </p:txBody>
      </p:sp>
      <p:sp>
        <p:nvSpPr>
          <p:cNvPr id="194" name="object 194"/>
          <p:cNvSpPr txBox="1"/>
          <p:nvPr/>
        </p:nvSpPr>
        <p:spPr>
          <a:xfrm>
            <a:off x="4170006" y="2909986"/>
            <a:ext cx="148082" cy="19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SSROTA+CMMI6"/>
                <a:cs typeface="SSROTA+CMMI6"/>
              </a:rPr>
              <a:t>i</a:t>
            </a:r>
          </a:p>
        </p:txBody>
      </p:sp>
      <p:sp>
        <p:nvSpPr>
          <p:cNvPr id="195" name="object 195"/>
          <p:cNvSpPr txBox="1"/>
          <p:nvPr/>
        </p:nvSpPr>
        <p:spPr>
          <a:xfrm>
            <a:off x="4568837" y="2909986"/>
            <a:ext cx="148082" cy="19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SSROTA+CMMI6"/>
                <a:cs typeface="SSROTA+CMMI6"/>
              </a:rPr>
              <a:t>i</a:t>
            </a:r>
          </a:p>
        </p:txBody>
      </p:sp>
      <p:sp>
        <p:nvSpPr>
          <p:cNvPr id="196" name="object 196"/>
          <p:cNvSpPr txBox="1"/>
          <p:nvPr/>
        </p:nvSpPr>
        <p:spPr>
          <a:xfrm>
            <a:off x="2661691" y="3401450"/>
            <a:ext cx="2790693" cy="492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tf</a:t>
            </a:r>
            <a:r>
              <a:rPr dirty="0" sz="12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−</a:t>
            </a:r>
            <a:r>
              <a:rPr dirty="0" sz="12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66">
                <a:solidFill>
                  <a:srgbClr val="000000"/>
                </a:solidFill>
                <a:latin typeface="NIRLNU+CMMI12"/>
                <a:cs typeface="NIRLNU+CMMI12"/>
              </a:rPr>
              <a:t>idf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d,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28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  <a:r>
              <a:rPr dirty="0"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  <a:r>
              <a:rPr dirty="0" sz="12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tf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  <a:r>
              <a:rPr dirty="0" sz="12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×</a:t>
            </a:r>
            <a:r>
              <a:rPr dirty="0" sz="12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66">
                <a:solidFill>
                  <a:srgbClr val="000000"/>
                </a:solidFill>
                <a:latin typeface="NIRLNU+CMMI12"/>
                <a:cs typeface="NIRLNU+CMMI12"/>
              </a:rPr>
              <a:t>idf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(</a:t>
            </a: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t,</a:t>
            </a:r>
            <a:r>
              <a:rPr dirty="0" sz="1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28">
                <a:solidFill>
                  <a:srgbClr val="000000"/>
                </a:solidFill>
                <a:latin typeface="NIRLNU+CMMI12"/>
                <a:cs typeface="NIRLNU+CMMI12"/>
              </a:rPr>
              <a:t>D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)</a:t>
            </a:r>
          </a:p>
        </p:txBody>
      </p:sp>
      <p:sp>
        <p:nvSpPr>
          <p:cNvPr id="197" name="object 197"/>
          <p:cNvSpPr txBox="1"/>
          <p:nvPr/>
        </p:nvSpPr>
        <p:spPr>
          <a:xfrm>
            <a:off x="6023038" y="4632536"/>
            <a:ext cx="547825" cy="380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N</a:t>
            </a:r>
            <a:r>
              <a:rPr dirty="0"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=</a:t>
            </a:r>
          </a:p>
        </p:txBody>
      </p:sp>
      <p:sp>
        <p:nvSpPr>
          <p:cNvPr id="198" name="object 198"/>
          <p:cNvSpPr txBox="1"/>
          <p:nvPr/>
        </p:nvSpPr>
        <p:spPr>
          <a:xfrm>
            <a:off x="1407845" y="4816000"/>
            <a:ext cx="600191" cy="380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DNSJBC+CMR12"/>
                <a:cs typeface="DNSJBC+CMR12"/>
              </a:rPr>
              <a:t>30000</a:t>
            </a:r>
          </a:p>
        </p:txBody>
      </p:sp>
      <p:sp>
        <p:nvSpPr>
          <p:cNvPr id="199" name="object 199"/>
          <p:cNvSpPr txBox="1"/>
          <p:nvPr/>
        </p:nvSpPr>
        <p:spPr>
          <a:xfrm>
            <a:off x="5204066" y="4982318"/>
            <a:ext cx="1308452" cy="505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news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vector</a:t>
            </a:r>
            <a:r>
              <a:rPr dirty="0" sz="1200" baseline="-14941" spc="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∈</a:t>
            </a:r>
            <a:r>
              <a:rPr dirty="0" sz="1200" spc="1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R</a:t>
            </a:r>
            <a:r>
              <a:rPr dirty="0" sz="1200" baseline="36158">
                <a:solidFill>
                  <a:srgbClr val="000000"/>
                </a:solidFill>
                <a:latin typeface="VMQJPW+CMMI8"/>
                <a:cs typeface="VMQJPW+CMMI8"/>
              </a:rPr>
              <a:t>N</a:t>
            </a:r>
          </a:p>
        </p:txBody>
      </p:sp>
      <p:sp>
        <p:nvSpPr>
          <p:cNvPr id="200" name="object 200"/>
          <p:cNvSpPr txBox="1"/>
          <p:nvPr/>
        </p:nvSpPr>
        <p:spPr>
          <a:xfrm>
            <a:off x="1859508" y="5366394"/>
            <a:ext cx="858410" cy="3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NIRLNU+CMMI12"/>
                <a:cs typeface="NIRLNU+CMMI12"/>
              </a:rPr>
              <a:t>news</a:t>
            </a:r>
            <a:r>
              <a:rPr dirty="0" sz="1200" baseline="-14941">
                <a:solidFill>
                  <a:srgbClr val="000000"/>
                </a:solidFill>
                <a:latin typeface="VMQJPW+CMMI8"/>
                <a:cs typeface="VMQJPW+CMMI8"/>
              </a:rPr>
              <a:t>vector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5561" y="8815006"/>
            <a:ext cx="64023" cy="10518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5380118" y="6457863"/>
            <a:ext cx="914660" cy="12195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380118" y="6457863"/>
            <a:ext cx="796383" cy="12195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946475" y="6482253"/>
            <a:ext cx="372819" cy="70121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67102" y="6457863"/>
            <a:ext cx="812985" cy="121951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067102" y="6482253"/>
            <a:ext cx="693184" cy="70121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867454" y="6482253"/>
            <a:ext cx="139862" cy="7012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631098" y="6450241"/>
            <a:ext cx="171493" cy="129573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515352" y="6450241"/>
            <a:ext cx="176721" cy="103658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461236" y="6450241"/>
            <a:ext cx="115090" cy="103658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63828" y="6482253"/>
            <a:ext cx="339785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717077" y="6482253"/>
            <a:ext cx="286324" cy="70121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817081" y="6457863"/>
            <a:ext cx="833608" cy="12195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817081" y="6482253"/>
            <a:ext cx="713807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543" y="6482253"/>
            <a:ext cx="145959" cy="70121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10894" y="6482253"/>
            <a:ext cx="139862" cy="70121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313275" y="6352142"/>
            <a:ext cx="16768" cy="44206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238961" y="6266776"/>
            <a:ext cx="48780" cy="100609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117270" y="6266777"/>
            <a:ext cx="95655" cy="103658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688638" y="6298789"/>
            <a:ext cx="356263" cy="70121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198023" y="6298789"/>
            <a:ext cx="423704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571" y="6298789"/>
            <a:ext cx="451066" cy="92987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324646" y="6298789"/>
            <a:ext cx="286324" cy="70121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195620" y="6262203"/>
            <a:ext cx="1050941" cy="134145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195620" y="6262203"/>
            <a:ext cx="1015240" cy="134145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434094" y="6298789"/>
            <a:ext cx="690682" cy="97560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434094" y="6298789"/>
            <a:ext cx="622969" cy="97560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636942" y="6262204"/>
            <a:ext cx="726552" cy="134145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045051" y="5991856"/>
            <a:ext cx="177180" cy="89938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045051" y="5991856"/>
            <a:ext cx="147958" cy="89938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914502" y="5991856"/>
            <a:ext cx="71646" cy="65548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17999" y="5988807"/>
            <a:ext cx="1235680" cy="97560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47360" y="5988807"/>
            <a:ext cx="404252" cy="99084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47360" y="5988807"/>
            <a:ext cx="368688" cy="99084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84084" y="5964417"/>
            <a:ext cx="296888" cy="121950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84084" y="5991856"/>
            <a:ext cx="177087" cy="65548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62354" y="5805343"/>
            <a:ext cx="471613" cy="97560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724939" y="5805343"/>
            <a:ext cx="1079233" cy="97560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724939" y="5805343"/>
            <a:ext cx="1044553" cy="70121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728422" y="5768757"/>
            <a:ext cx="936810" cy="134145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28422" y="5768757"/>
            <a:ext cx="902130" cy="134145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982240" y="5805343"/>
            <a:ext cx="686475" cy="97560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82240" y="5805343"/>
            <a:ext cx="651795" cy="97560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449655" y="5805343"/>
            <a:ext cx="472879" cy="70121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449655" y="5805343"/>
            <a:ext cx="441690" cy="70121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932159" y="5805343"/>
            <a:ext cx="466356" cy="70121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785608" y="5770282"/>
            <a:ext cx="89938" cy="103658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375356" y="5498397"/>
            <a:ext cx="177180" cy="89938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375356" y="5498397"/>
            <a:ext cx="147958" cy="89938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244807" y="5498397"/>
            <a:ext cx="71646" cy="65548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033606" y="5470958"/>
            <a:ext cx="1150622" cy="121950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254692" y="5495349"/>
            <a:ext cx="713900" cy="97560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254692" y="5495349"/>
            <a:ext cx="680104" cy="70121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784084" y="5495349"/>
            <a:ext cx="404220" cy="97560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784084" y="5495349"/>
            <a:ext cx="368656" cy="70121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952416" y="5311897"/>
            <a:ext cx="479876" cy="99084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109699" y="5311897"/>
            <a:ext cx="794403" cy="97560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109699" y="5311897"/>
            <a:ext cx="759632" cy="92987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351571" y="5311897"/>
            <a:ext cx="708138" cy="97560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51571" y="5311897"/>
            <a:ext cx="673367" cy="92987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904661" y="5311897"/>
            <a:ext cx="400121" cy="70121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904661" y="5311897"/>
            <a:ext cx="366081" cy="70121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024644" y="5311897"/>
            <a:ext cx="838061" cy="97560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541683" y="5311897"/>
            <a:ext cx="441690" cy="70121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19241" y="5311897"/>
            <a:ext cx="581019" cy="97560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785608" y="5276836"/>
            <a:ext cx="89938" cy="103658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239444" y="5001903"/>
            <a:ext cx="320120" cy="70121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239444" y="5001903"/>
            <a:ext cx="286965" cy="70121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463119" y="5001903"/>
            <a:ext cx="719435" cy="70121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636942" y="4966842"/>
            <a:ext cx="763844" cy="134145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027803" y="4698034"/>
            <a:ext cx="702259" cy="89915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547130" y="4698034"/>
            <a:ext cx="426735" cy="85344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527722" y="4676698"/>
            <a:ext cx="963946" cy="111252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559240" y="4666030"/>
            <a:ext cx="914729" cy="121920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384912" y="4669078"/>
            <a:ext cx="105049" cy="92964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128337" y="4696511"/>
            <a:ext cx="185715" cy="65532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020239" y="4666030"/>
            <a:ext cx="255468" cy="96012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407845" y="1597621"/>
            <a:ext cx="5378449" cy="2915919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629270" y="5262825"/>
            <a:ext cx="304515" cy="9854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  <a:p>
            <a:pPr marL="0" marR="0">
              <a:lnSpc>
                <a:spcPts val="2074"/>
              </a:lnSpc>
              <a:spcBef>
                <a:spcPts val="18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DKMBP+CMSY10"/>
                <a:cs typeface="ADKMBP+CMSY10"/>
              </a:rPr>
              <a:t>•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4037" y="8816531"/>
            <a:ext cx="60975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773933" y="6812902"/>
            <a:ext cx="782678" cy="13414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773933" y="6812902"/>
            <a:ext cx="749523" cy="134145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274391" y="6849487"/>
            <a:ext cx="439755" cy="70121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960658" y="6852536"/>
            <a:ext cx="253306" cy="6554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407474" y="6849487"/>
            <a:ext cx="486796" cy="97560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407474" y="6849487"/>
            <a:ext cx="451232" cy="97560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977995" y="6849487"/>
            <a:ext cx="369541" cy="70121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412419" y="6812902"/>
            <a:ext cx="505149" cy="106706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969662" y="6666024"/>
            <a:ext cx="366081" cy="70121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747036" y="6666024"/>
            <a:ext cx="146599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934548" y="6666024"/>
            <a:ext cx="728336" cy="97560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934548" y="6666024"/>
            <a:ext cx="693016" cy="7012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289239" y="6666024"/>
            <a:ext cx="567118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139402" y="6669071"/>
            <a:ext cx="71646" cy="65548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379581" y="6666024"/>
            <a:ext cx="681629" cy="97559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865204" y="6666024"/>
            <a:ext cx="440317" cy="99083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281863" y="6629438"/>
            <a:ext cx="505149" cy="106706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98521" y="6629438"/>
            <a:ext cx="505790" cy="106706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698521" y="6629438"/>
            <a:ext cx="168825" cy="106706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12419" y="6666024"/>
            <a:ext cx="211600" cy="92986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57909" y="6482559"/>
            <a:ext cx="276050" cy="70121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529889" y="6482559"/>
            <a:ext cx="472148" cy="92987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187692" y="6458168"/>
            <a:ext cx="286324" cy="94511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39167" y="6447498"/>
            <a:ext cx="89938" cy="103658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959043" y="6535912"/>
            <a:ext cx="15243" cy="15244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822351" y="6436827"/>
            <a:ext cx="107850" cy="152438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84453" y="6482559"/>
            <a:ext cx="171493" cy="70121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84850" y="6447498"/>
            <a:ext cx="237056" cy="105182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36192" y="6436827"/>
            <a:ext cx="134023" cy="152438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672517" y="6445974"/>
            <a:ext cx="697681" cy="106707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119772" y="6482559"/>
            <a:ext cx="496628" cy="70121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992254" y="6485608"/>
            <a:ext cx="71646" cy="65548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13792" y="6458168"/>
            <a:ext cx="422590" cy="94511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977556" y="6445974"/>
            <a:ext cx="480119" cy="106707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412419" y="6452071"/>
            <a:ext cx="509906" cy="100608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074447" y="6299094"/>
            <a:ext cx="259526" cy="97560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06045" y="6299094"/>
            <a:ext cx="223962" cy="70121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22812" y="6299094"/>
            <a:ext cx="428992" cy="97560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22812" y="6299094"/>
            <a:ext cx="393931" cy="92987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211300" y="6302143"/>
            <a:ext cx="64023" cy="65548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88714" y="6299094"/>
            <a:ext cx="668345" cy="99084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018941" y="6299094"/>
            <a:ext cx="421248" cy="99084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377857" y="6299094"/>
            <a:ext cx="599693" cy="70121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682019" y="6299094"/>
            <a:ext cx="648258" cy="97560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633893" y="6264034"/>
            <a:ext cx="1000545" cy="106706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083599" y="5968302"/>
            <a:ext cx="203505" cy="103658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010810" y="5968302"/>
            <a:ext cx="133764" cy="103658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458196" y="5968302"/>
            <a:ext cx="170471" cy="103658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77785" y="5968302"/>
            <a:ext cx="95655" cy="103658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86821" y="5968302"/>
            <a:ext cx="170471" cy="103658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06409" y="5968302"/>
            <a:ext cx="95655" cy="103658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276425" y="5966778"/>
            <a:ext cx="170471" cy="105182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196014" y="5968302"/>
            <a:ext cx="95654" cy="103658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457537" y="5966778"/>
            <a:ext cx="402529" cy="103658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370862" y="5966778"/>
            <a:ext cx="305104" cy="131097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009279" y="5783313"/>
            <a:ext cx="285440" cy="105182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458189" y="5784838"/>
            <a:ext cx="170471" cy="103658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377778" y="5784838"/>
            <a:ext cx="95655" cy="103658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886814" y="5783314"/>
            <a:ext cx="168947" cy="105182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806402" y="5784838"/>
            <a:ext cx="95655" cy="103658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76418" y="5784838"/>
            <a:ext cx="170471" cy="103658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196006" y="5784838"/>
            <a:ext cx="95655" cy="103658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389848" y="5780265"/>
            <a:ext cx="453138" cy="106707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389848" y="5792460"/>
            <a:ext cx="275410" cy="94511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083716" y="5599849"/>
            <a:ext cx="214175" cy="105182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015500" y="5601373"/>
            <a:ext cx="129191" cy="103658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458161" y="5599849"/>
            <a:ext cx="164374" cy="105182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377749" y="5601373"/>
            <a:ext cx="95655" cy="103658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886937" y="5601373"/>
            <a:ext cx="170471" cy="103658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806526" y="5601373"/>
            <a:ext cx="95655" cy="103658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276389" y="5599849"/>
            <a:ext cx="170471" cy="105182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195978" y="5601373"/>
            <a:ext cx="95654" cy="103658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352688" y="5599849"/>
            <a:ext cx="525562" cy="134146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352688" y="5608996"/>
            <a:ext cx="341461" cy="124999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906197" y="5425531"/>
            <a:ext cx="486932" cy="121950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906197" y="5449921"/>
            <a:ext cx="295425" cy="97560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260725" y="5411811"/>
            <a:ext cx="482467" cy="108231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260725" y="5411811"/>
            <a:ext cx="103338" cy="106706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763637" y="5413336"/>
            <a:ext cx="337513" cy="106707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041244" y="5416384"/>
            <a:ext cx="559631" cy="131097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094558" y="5151280"/>
            <a:ext cx="546022" cy="94511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404484" y="5119268"/>
            <a:ext cx="622101" cy="103658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167288" y="5151280"/>
            <a:ext cx="169572" cy="71646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458266" y="5151280"/>
            <a:ext cx="641049" cy="99084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639991" y="5116220"/>
            <a:ext cx="750499" cy="106706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4603905" y="4932768"/>
            <a:ext cx="621449" cy="134145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471680" y="4972402"/>
            <a:ext cx="71646" cy="65548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844135" y="4969353"/>
            <a:ext cx="567118" cy="70121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728587" y="4969353"/>
            <a:ext cx="54877" cy="70121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150632" y="4969353"/>
            <a:ext cx="517527" cy="70121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524033" y="4969353"/>
            <a:ext cx="565775" cy="97560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031671" y="4969353"/>
            <a:ext cx="435624" cy="99084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833547" y="4969353"/>
            <a:ext cx="137453" cy="70121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412418" y="4969353"/>
            <a:ext cx="364390" cy="92987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132281" y="4788937"/>
            <a:ext cx="201737" cy="65548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607967" y="4785889"/>
            <a:ext cx="464526" cy="92987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327419" y="4785889"/>
            <a:ext cx="220913" cy="70121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840286" y="4785889"/>
            <a:ext cx="420745" cy="97560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40286" y="4785889"/>
            <a:ext cx="386065" cy="92987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57283" y="4839242"/>
            <a:ext cx="15243" cy="15243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617542" y="4740157"/>
            <a:ext cx="110898" cy="152438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78138" y="4785889"/>
            <a:ext cx="171493" cy="70121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78534" y="4750828"/>
            <a:ext cx="237056" cy="105182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229876" y="4740157"/>
            <a:ext cx="134023" cy="152438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03306" y="4785889"/>
            <a:ext cx="459313" cy="92987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42928" y="4785889"/>
            <a:ext cx="600743" cy="70121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85613" y="4749304"/>
            <a:ext cx="498412" cy="106706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1874777" y="4785889"/>
            <a:ext cx="550165" cy="97560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1636942" y="4750828"/>
            <a:ext cx="181096" cy="105182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67157" y="4444060"/>
            <a:ext cx="438157" cy="85344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06900" y="4422724"/>
            <a:ext cx="504795" cy="85344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691923" y="4410532"/>
            <a:ext cx="461178" cy="97535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083509" y="4412056"/>
            <a:ext cx="556016" cy="121920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2907657" y="4415104"/>
            <a:ext cx="106573" cy="91440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52605" y="4442536"/>
            <a:ext cx="185715" cy="65532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44508" y="4412056"/>
            <a:ext cx="255468" cy="96012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1665300" y="1597647"/>
            <a:ext cx="4419600" cy="2661919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844037" y="8816531"/>
            <a:ext cx="60975" cy="10365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4954128" y="8422014"/>
            <a:ext cx="15243" cy="15244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815912" y="8322929"/>
            <a:ext cx="109374" cy="15243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574983" y="8368661"/>
            <a:ext cx="171493" cy="70121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475379" y="8333600"/>
            <a:ext cx="237056" cy="105181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426721" y="8322929"/>
            <a:ext cx="134023" cy="152437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771892" y="8344271"/>
            <a:ext cx="583579" cy="94511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041147" y="8368661"/>
            <a:ext cx="670318" cy="97559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475538" y="8344271"/>
            <a:ext cx="505181" cy="117377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175814" y="8371709"/>
            <a:ext cx="239846" cy="89938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833484" y="8368661"/>
            <a:ext cx="286965" cy="70121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412418" y="8368661"/>
            <a:ext cx="361278" cy="70121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24898" y="8185197"/>
            <a:ext cx="309068" cy="70121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382802" y="8185197"/>
            <a:ext cx="583750" cy="70121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889244" y="8185197"/>
            <a:ext cx="435211" cy="70121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889244" y="8185197"/>
            <a:ext cx="333961" cy="70121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00747" y="8185197"/>
            <a:ext cx="230303" cy="70121"/>
          </a:xfrm>
          <a:prstGeom prst="rect">
            <a:avLst/>
          </a:prstGeom>
          <a:blipFill>
            <a:blip cstate="print"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852755" y="8185197"/>
            <a:ext cx="684951" cy="97560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852755" y="8185197"/>
            <a:ext cx="649630" cy="97559"/>
          </a:xfrm>
          <a:prstGeom prst="rect">
            <a:avLst/>
          </a:prstGeom>
          <a:blipFill>
            <a:blip cstate="print"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823680" y="8160807"/>
            <a:ext cx="970621" cy="94511"/>
          </a:xfrm>
          <a:prstGeom prst="rect">
            <a:avLst/>
          </a:prstGeom>
          <a:blipFill>
            <a:blip cstate="print"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498323" y="8185197"/>
            <a:ext cx="273489" cy="70121"/>
          </a:xfrm>
          <a:prstGeom prst="rect">
            <a:avLst/>
          </a:prstGeom>
          <a:blipFill>
            <a:blip cstate="print"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413943" y="8150136"/>
            <a:ext cx="1026186" cy="134145"/>
          </a:xfrm>
          <a:prstGeom prst="rect">
            <a:avLst/>
          </a:prstGeom>
          <a:blipFill>
            <a:blip cstate="print"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705080" y="7888524"/>
            <a:ext cx="640843" cy="112714"/>
          </a:xfrm>
          <a:prstGeom prst="rect">
            <a:avLst/>
          </a:prstGeom>
          <a:blipFill>
            <a:blip cstate="print" r:embed="rId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303651" y="7891571"/>
            <a:ext cx="321631" cy="109667"/>
          </a:xfrm>
          <a:prstGeom prst="rect">
            <a:avLst/>
          </a:prstGeom>
          <a:blipFill>
            <a:blip cstate="print" r:embed="rId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42329" y="7888524"/>
            <a:ext cx="387371" cy="86820"/>
          </a:xfrm>
          <a:prstGeom prst="rect">
            <a:avLst/>
          </a:prstGeom>
          <a:blipFill>
            <a:blip cstate="print" r:embed="rId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842329" y="7888524"/>
            <a:ext cx="287192" cy="86820"/>
          </a:xfrm>
          <a:prstGeom prst="rect">
            <a:avLst/>
          </a:prstGeom>
          <a:blipFill>
            <a:blip cstate="print" r:embed="rId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12784" y="7888524"/>
            <a:ext cx="749321" cy="85297"/>
          </a:xfrm>
          <a:prstGeom prst="rect">
            <a:avLst/>
          </a:prstGeom>
          <a:blipFill>
            <a:blip cstate="print" r:embed="rId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871891" y="7847399"/>
            <a:ext cx="606174" cy="126422"/>
          </a:xfrm>
          <a:prstGeom prst="rect">
            <a:avLst/>
          </a:prstGeom>
          <a:blipFill>
            <a:blip cstate="print" r:embed="rId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78912" y="7853491"/>
            <a:ext cx="70065" cy="118806"/>
          </a:xfrm>
          <a:prstGeom prst="rect">
            <a:avLst/>
          </a:prstGeom>
          <a:blipFill>
            <a:blip cstate="print" r:embed="rId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418507" y="7848922"/>
            <a:ext cx="129118" cy="124899"/>
          </a:xfrm>
          <a:prstGeom prst="rect">
            <a:avLst/>
          </a:prstGeom>
          <a:blipFill>
            <a:blip cstate="print" r:embed="rId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49595" y="7463545"/>
            <a:ext cx="576094" cy="70121"/>
          </a:xfrm>
          <a:prstGeom prst="rect">
            <a:avLst/>
          </a:prstGeom>
          <a:blipFill>
            <a:blip cstate="print" r:embed="rId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49595" y="7463545"/>
            <a:ext cx="542299" cy="70121"/>
          </a:xfrm>
          <a:prstGeom prst="rect">
            <a:avLst/>
          </a:prstGeom>
          <a:blipFill>
            <a:blip cstate="print" r:embed="rId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12418" y="7463545"/>
            <a:ext cx="876750" cy="70121"/>
          </a:xfrm>
          <a:prstGeom prst="rect">
            <a:avLst/>
          </a:prstGeom>
          <a:blipFill>
            <a:blip cstate="print" r:embed="rId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12418" y="7463545"/>
            <a:ext cx="693183" cy="70121"/>
          </a:xfrm>
          <a:prstGeom prst="rect">
            <a:avLst/>
          </a:prstGeom>
          <a:blipFill>
            <a:blip cstate="print" r:embed="rId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264280" y="7283142"/>
            <a:ext cx="71646" cy="65548"/>
          </a:xfrm>
          <a:prstGeom prst="rect">
            <a:avLst/>
          </a:prstGeom>
          <a:blipFill>
            <a:blip cstate="print" r:embed="rId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289625" y="7280093"/>
            <a:ext cx="897374" cy="70121"/>
          </a:xfrm>
          <a:prstGeom prst="rect">
            <a:avLst/>
          </a:prstGeom>
          <a:blipFill>
            <a:blip cstate="print" r:embed="rId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289625" y="7280093"/>
            <a:ext cx="713807" cy="70121"/>
          </a:xfrm>
          <a:prstGeom prst="rect">
            <a:avLst/>
          </a:prstGeom>
          <a:blipFill>
            <a:blip cstate="print" r:embed="rId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296476" y="7280093"/>
            <a:ext cx="915868" cy="99084"/>
          </a:xfrm>
          <a:prstGeom prst="rect">
            <a:avLst/>
          </a:prstGeom>
          <a:blipFill>
            <a:blip cstate="print" r:embed="rId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296476" y="7280093"/>
            <a:ext cx="732302" cy="99084"/>
          </a:xfrm>
          <a:prstGeom prst="rect">
            <a:avLst/>
          </a:prstGeom>
          <a:blipFill>
            <a:blip cstate="print" r:embed="rId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701516" y="7280093"/>
            <a:ext cx="517528" cy="70121"/>
          </a:xfrm>
          <a:prstGeom prst="rect">
            <a:avLst/>
          </a:prstGeom>
          <a:blipFill>
            <a:blip cstate="print" r:embed="rId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01516" y="7280093"/>
            <a:ext cx="333961" cy="70121"/>
          </a:xfrm>
          <a:prstGeom prst="rect">
            <a:avLst/>
          </a:prstGeom>
          <a:blipFill>
            <a:blip cstate="print" r:embed="rId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69115" y="7280093"/>
            <a:ext cx="54877" cy="70121"/>
          </a:xfrm>
          <a:prstGeom prst="rect">
            <a:avLst/>
          </a:prstGeom>
          <a:blipFill>
            <a:blip cstate="print" r:embed="rId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74306" y="7280093"/>
            <a:ext cx="517528" cy="70121"/>
          </a:xfrm>
          <a:prstGeom prst="rect">
            <a:avLst/>
          </a:prstGeom>
          <a:blipFill>
            <a:blip cstate="print" r:embed="rId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420778" y="7280093"/>
            <a:ext cx="476506" cy="92987"/>
          </a:xfrm>
          <a:prstGeom prst="rect">
            <a:avLst/>
          </a:prstGeom>
          <a:blipFill>
            <a:blip cstate="print" r:embed="rId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271701" y="7283142"/>
            <a:ext cx="71646" cy="65548"/>
          </a:xfrm>
          <a:prstGeom prst="rect">
            <a:avLst/>
          </a:prstGeom>
          <a:blipFill>
            <a:blip cstate="print" r:embed="rId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686725" y="7245032"/>
            <a:ext cx="507954" cy="128047"/>
          </a:xfrm>
          <a:prstGeom prst="rect">
            <a:avLst/>
          </a:prstGeom>
          <a:blipFill>
            <a:blip cstate="print" r:embed="rId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412418" y="7283142"/>
            <a:ext cx="188017" cy="65548"/>
          </a:xfrm>
          <a:prstGeom prst="rect">
            <a:avLst/>
          </a:prstGeom>
          <a:blipFill>
            <a:blip cstate="print" r:embed="rId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412418" y="7283142"/>
            <a:ext cx="154221" cy="65548"/>
          </a:xfrm>
          <a:prstGeom prst="rect">
            <a:avLst/>
          </a:prstGeom>
          <a:blipFill>
            <a:blip cstate="print" r:embed="rId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706962" y="7096629"/>
            <a:ext cx="626995" cy="92987"/>
          </a:xfrm>
          <a:prstGeom prst="rect">
            <a:avLst/>
          </a:prstGeom>
          <a:blipFill>
            <a:blip cstate="print" r:embed="rId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368384" y="7096629"/>
            <a:ext cx="270440" cy="70121"/>
          </a:xfrm>
          <a:prstGeom prst="rect">
            <a:avLst/>
          </a:prstGeom>
          <a:blipFill>
            <a:blip cstate="print" r:embed="rId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095857" y="7066141"/>
            <a:ext cx="203505" cy="100609"/>
          </a:xfrm>
          <a:prstGeom prst="rect">
            <a:avLst/>
          </a:prstGeom>
          <a:blipFill>
            <a:blip cstate="print" r:embed="rId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957889" y="7099678"/>
            <a:ext cx="70121" cy="96035"/>
          </a:xfrm>
          <a:prstGeom prst="rect">
            <a:avLst/>
          </a:prstGeom>
          <a:blipFill>
            <a:blip cstate="print" r:embed="rId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517572" y="7096629"/>
            <a:ext cx="372819" cy="70121"/>
          </a:xfrm>
          <a:prstGeom prst="rect">
            <a:avLst/>
          </a:prstGeom>
          <a:blipFill>
            <a:blip cstate="print" r:embed="rId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774376" y="7096629"/>
            <a:ext cx="668458" cy="97560"/>
          </a:xfrm>
          <a:prstGeom prst="rect">
            <a:avLst/>
          </a:prstGeom>
          <a:blipFill>
            <a:blip cstate="print" r:embed="rId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774376" y="7096629"/>
            <a:ext cx="632893" cy="70121"/>
          </a:xfrm>
          <a:prstGeom prst="rect">
            <a:avLst/>
          </a:prstGeom>
          <a:blipFill>
            <a:blip cstate="print" r:embed="rId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076608" y="7060044"/>
            <a:ext cx="629631" cy="134145"/>
          </a:xfrm>
          <a:prstGeom prst="rect">
            <a:avLst/>
          </a:prstGeom>
          <a:blipFill>
            <a:blip cstate="print" r:embed="rId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543944" y="7096629"/>
            <a:ext cx="464526" cy="92987"/>
          </a:xfrm>
          <a:prstGeom prst="rect">
            <a:avLst/>
          </a:prstGeom>
          <a:blipFill>
            <a:blip cstate="print" r:embed="rId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254893" y="7096629"/>
            <a:ext cx="220761" cy="70121"/>
          </a:xfrm>
          <a:prstGeom prst="rect">
            <a:avLst/>
          </a:prstGeom>
          <a:blipFill>
            <a:blip cstate="print" r:embed="rId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040004" y="7096629"/>
            <a:ext cx="149648" cy="70121"/>
          </a:xfrm>
          <a:prstGeom prst="rect">
            <a:avLst/>
          </a:prstGeom>
          <a:blipFill>
            <a:blip cstate="print" r:embed="rId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412418" y="7096629"/>
            <a:ext cx="552848" cy="97560"/>
          </a:xfrm>
          <a:prstGeom prst="rect">
            <a:avLst/>
          </a:prstGeom>
          <a:blipFill>
            <a:blip cstate="print" r:embed="rId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12418" y="7096629"/>
            <a:ext cx="517528" cy="70121"/>
          </a:xfrm>
          <a:prstGeom prst="rect">
            <a:avLst/>
          </a:prstGeom>
          <a:blipFill>
            <a:blip cstate="print" r:embed="rId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107417" y="6913165"/>
            <a:ext cx="229175" cy="97559"/>
          </a:xfrm>
          <a:prstGeom prst="rect">
            <a:avLst/>
          </a:prstGeom>
          <a:blipFill>
            <a:blip cstate="print" r:embed="rId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525866" y="6913165"/>
            <a:ext cx="503276" cy="92986"/>
          </a:xfrm>
          <a:prstGeom prst="rect">
            <a:avLst/>
          </a:prstGeom>
          <a:blipFill>
            <a:blip cstate="print" r:embed="rId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525866" y="6916213"/>
            <a:ext cx="168825" cy="65548"/>
          </a:xfrm>
          <a:prstGeom prst="rect">
            <a:avLst/>
          </a:prstGeom>
          <a:blipFill>
            <a:blip cstate="print" r:embed="rId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121725" y="6913165"/>
            <a:ext cx="327376" cy="70121"/>
          </a:xfrm>
          <a:prstGeom prst="rect">
            <a:avLst/>
          </a:prstGeom>
          <a:blipFill>
            <a:blip cstate="print" r:embed="rId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121725" y="6916213"/>
            <a:ext cx="259663" cy="65548"/>
          </a:xfrm>
          <a:prstGeom prst="rect">
            <a:avLst/>
          </a:prstGeom>
          <a:blipFill>
            <a:blip cstate="print" r:embed="rId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808558" y="6916213"/>
            <a:ext cx="236797" cy="67073"/>
          </a:xfrm>
          <a:prstGeom prst="rect">
            <a:avLst/>
          </a:prstGeom>
          <a:blipFill>
            <a:blip cstate="print" r:embed="rId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601078" y="6913165"/>
            <a:ext cx="130715" cy="70121"/>
          </a:xfrm>
          <a:prstGeom prst="rect">
            <a:avLst/>
          </a:prstGeom>
          <a:blipFill>
            <a:blip cstate="print" r:embed="rId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086708" y="6913165"/>
            <a:ext cx="440165" cy="92986"/>
          </a:xfrm>
          <a:prstGeom prst="rect">
            <a:avLst/>
          </a:prstGeom>
          <a:blipFill>
            <a:blip cstate="print" r:embed="rId7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550874" y="6913165"/>
            <a:ext cx="464526" cy="92986"/>
          </a:xfrm>
          <a:prstGeom prst="rect">
            <a:avLst/>
          </a:prstGeom>
          <a:blipFill>
            <a:blip cstate="print" r:embed="rId7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134506" y="6913165"/>
            <a:ext cx="343687" cy="70121"/>
          </a:xfrm>
          <a:prstGeom prst="rect">
            <a:avLst/>
          </a:prstGeom>
          <a:blipFill>
            <a:blip cstate="print" r:embed="rId7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585869" y="6913165"/>
            <a:ext cx="473199" cy="99083"/>
          </a:xfrm>
          <a:prstGeom prst="rect">
            <a:avLst/>
          </a:prstGeom>
          <a:blipFill>
            <a:blip cstate="print" r:embed="rId7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027612" y="6913165"/>
            <a:ext cx="475927" cy="99083"/>
          </a:xfrm>
          <a:prstGeom prst="rect">
            <a:avLst/>
          </a:prstGeom>
          <a:blipFill>
            <a:blip cstate="print" r:embed="rId7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027612" y="6913165"/>
            <a:ext cx="441248" cy="99083"/>
          </a:xfrm>
          <a:prstGeom prst="rect">
            <a:avLst/>
          </a:prstGeom>
          <a:blipFill>
            <a:blip cstate="print" r:embed="rId7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410894" y="6878104"/>
            <a:ext cx="542270" cy="105182"/>
          </a:xfrm>
          <a:prstGeom prst="rect">
            <a:avLst/>
          </a:prstGeom>
          <a:blipFill>
            <a:blip cstate="print" r:embed="rId7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489742" y="6547404"/>
            <a:ext cx="597769" cy="135627"/>
          </a:xfrm>
          <a:prstGeom prst="rect">
            <a:avLst/>
          </a:prstGeom>
          <a:blipFill>
            <a:blip cstate="print" r:embed="rId7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332477" y="6547404"/>
            <a:ext cx="623980" cy="135627"/>
          </a:xfrm>
          <a:prstGeom prst="rect">
            <a:avLst/>
          </a:prstGeom>
          <a:blipFill>
            <a:blip cstate="print" r:embed="rId7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768521" y="6547404"/>
            <a:ext cx="471491" cy="102100"/>
          </a:xfrm>
          <a:prstGeom prst="rect">
            <a:avLst/>
          </a:prstGeom>
          <a:blipFill>
            <a:blip cstate="print" r:embed="rId7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293113" y="6547404"/>
            <a:ext cx="709172" cy="135627"/>
          </a:xfrm>
          <a:prstGeom prst="rect">
            <a:avLst/>
          </a:prstGeom>
          <a:blipFill>
            <a:blip cstate="print" r:embed="rId8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058739" y="6547404"/>
            <a:ext cx="575984" cy="135627"/>
          </a:xfrm>
          <a:prstGeom prst="rect">
            <a:avLst/>
          </a:prstGeom>
          <a:blipFill>
            <a:blip cstate="print" r:embed="rId8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953895" y="6547404"/>
            <a:ext cx="325502" cy="103624"/>
          </a:xfrm>
          <a:prstGeom prst="rect">
            <a:avLst/>
          </a:prstGeom>
          <a:blipFill>
            <a:blip cstate="print" r:embed="rId8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769322" y="6498639"/>
            <a:ext cx="274483" cy="150865"/>
          </a:xfrm>
          <a:prstGeom prst="rect">
            <a:avLst/>
          </a:prstGeom>
          <a:blipFill>
            <a:blip cstate="print" r:embed="rId8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420036" y="6500163"/>
            <a:ext cx="100576" cy="150865"/>
          </a:xfrm>
          <a:prstGeom prst="rect">
            <a:avLst/>
          </a:prstGeom>
          <a:blipFill>
            <a:blip cstate="print" r:embed="rId8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083599" y="6100966"/>
            <a:ext cx="203505" cy="103658"/>
          </a:xfrm>
          <a:prstGeom prst="rect">
            <a:avLst/>
          </a:prstGeom>
          <a:blipFill>
            <a:blip cstate="print" r:embed="rId8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010810" y="6100966"/>
            <a:ext cx="133764" cy="103658"/>
          </a:xfrm>
          <a:prstGeom prst="rect">
            <a:avLst/>
          </a:prstGeom>
          <a:blipFill>
            <a:blip cstate="print" r:embed="rId8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458196" y="6100967"/>
            <a:ext cx="170471" cy="103658"/>
          </a:xfrm>
          <a:prstGeom prst="rect">
            <a:avLst/>
          </a:prstGeom>
          <a:blipFill>
            <a:blip cstate="print" r:embed="rId8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4377785" y="6100967"/>
            <a:ext cx="95655" cy="103658"/>
          </a:xfrm>
          <a:prstGeom prst="rect">
            <a:avLst/>
          </a:prstGeom>
          <a:blipFill>
            <a:blip cstate="print" r:embed="rId8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886821" y="6100967"/>
            <a:ext cx="170471" cy="103658"/>
          </a:xfrm>
          <a:prstGeom prst="rect">
            <a:avLst/>
          </a:prstGeom>
          <a:blipFill>
            <a:blip cstate="print" r:embed="rId8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806409" y="6100967"/>
            <a:ext cx="95655" cy="103658"/>
          </a:xfrm>
          <a:prstGeom prst="rect">
            <a:avLst/>
          </a:prstGeom>
          <a:blipFill>
            <a:blip cstate="print" r:embed="rId9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276425" y="6100967"/>
            <a:ext cx="170471" cy="103658"/>
          </a:xfrm>
          <a:prstGeom prst="rect">
            <a:avLst/>
          </a:prstGeom>
          <a:blipFill>
            <a:blip cstate="print" r:embed="rId9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196014" y="6100967"/>
            <a:ext cx="95654" cy="103658"/>
          </a:xfrm>
          <a:prstGeom prst="rect">
            <a:avLst/>
          </a:prstGeom>
          <a:blipFill>
            <a:blip cstate="print" r:embed="rId9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457537" y="6099442"/>
            <a:ext cx="402529" cy="103658"/>
          </a:xfrm>
          <a:prstGeom prst="rect">
            <a:avLst/>
          </a:prstGeom>
          <a:blipFill>
            <a:blip cstate="print" r:embed="rId9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370862" y="6099442"/>
            <a:ext cx="305104" cy="131097"/>
          </a:xfrm>
          <a:prstGeom prst="rect">
            <a:avLst/>
          </a:prstGeom>
          <a:blipFill>
            <a:blip cstate="print" r:embed="rId9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009279" y="5915978"/>
            <a:ext cx="285440" cy="105182"/>
          </a:xfrm>
          <a:prstGeom prst="rect">
            <a:avLst/>
          </a:prstGeom>
          <a:blipFill>
            <a:blip cstate="print" r:embed="rId9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458189" y="5917502"/>
            <a:ext cx="170471" cy="103658"/>
          </a:xfrm>
          <a:prstGeom prst="rect">
            <a:avLst/>
          </a:prstGeom>
          <a:blipFill>
            <a:blip cstate="print" r:embed="rId9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377778" y="5917502"/>
            <a:ext cx="95655" cy="103658"/>
          </a:xfrm>
          <a:prstGeom prst="rect">
            <a:avLst/>
          </a:prstGeom>
          <a:blipFill>
            <a:blip cstate="print" r:embed="rId9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886814" y="5917502"/>
            <a:ext cx="170471" cy="103658"/>
          </a:xfrm>
          <a:prstGeom prst="rect">
            <a:avLst/>
          </a:prstGeom>
          <a:blipFill>
            <a:blip cstate="print" r:embed="rId9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806402" y="5917502"/>
            <a:ext cx="95655" cy="103658"/>
          </a:xfrm>
          <a:prstGeom prst="rect">
            <a:avLst/>
          </a:prstGeom>
          <a:blipFill>
            <a:blip cstate="print" r:embed="rId9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276418" y="5915978"/>
            <a:ext cx="175044" cy="105182"/>
          </a:xfrm>
          <a:prstGeom prst="rect">
            <a:avLst/>
          </a:prstGeom>
          <a:blipFill>
            <a:blip cstate="print" r:embed="rId10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196006" y="5917502"/>
            <a:ext cx="95655" cy="103658"/>
          </a:xfrm>
          <a:prstGeom prst="rect">
            <a:avLst/>
          </a:prstGeom>
          <a:blipFill>
            <a:blip cstate="print" r:embed="rId10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89848" y="5912929"/>
            <a:ext cx="453138" cy="106707"/>
          </a:xfrm>
          <a:prstGeom prst="rect">
            <a:avLst/>
          </a:prstGeom>
          <a:blipFill>
            <a:blip cstate="print" r:embed="rId10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89848" y="5925124"/>
            <a:ext cx="275410" cy="94511"/>
          </a:xfrm>
          <a:prstGeom prst="rect">
            <a:avLst/>
          </a:prstGeom>
          <a:blipFill>
            <a:blip cstate="print" r:embed="rId10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83716" y="5732514"/>
            <a:ext cx="214175" cy="105182"/>
          </a:xfrm>
          <a:prstGeom prst="rect">
            <a:avLst/>
          </a:prstGeom>
          <a:blipFill>
            <a:blip cstate="print" r:embed="rId10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15500" y="5734037"/>
            <a:ext cx="129191" cy="103658"/>
          </a:xfrm>
          <a:prstGeom prst="rect">
            <a:avLst/>
          </a:prstGeom>
          <a:blipFill>
            <a:blip cstate="print" r:embed="rId10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58161" y="5734038"/>
            <a:ext cx="168947" cy="103658"/>
          </a:xfrm>
          <a:prstGeom prst="rect">
            <a:avLst/>
          </a:prstGeom>
          <a:blipFill>
            <a:blip cstate="print" r:embed="rId10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77749" y="5734038"/>
            <a:ext cx="95655" cy="103658"/>
          </a:xfrm>
          <a:prstGeom prst="rect">
            <a:avLst/>
          </a:prstGeom>
          <a:blipFill>
            <a:blip cstate="print" r:embed="rId10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86937" y="5734037"/>
            <a:ext cx="168947" cy="103658"/>
          </a:xfrm>
          <a:prstGeom prst="rect">
            <a:avLst/>
          </a:prstGeom>
          <a:blipFill>
            <a:blip cstate="print" r:embed="rId10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06526" y="5734038"/>
            <a:ext cx="95655" cy="103658"/>
          </a:xfrm>
          <a:prstGeom prst="rect">
            <a:avLst/>
          </a:prstGeom>
          <a:blipFill>
            <a:blip cstate="print" r:embed="rId10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276389" y="5734038"/>
            <a:ext cx="170471" cy="103658"/>
          </a:xfrm>
          <a:prstGeom prst="rect">
            <a:avLst/>
          </a:prstGeom>
          <a:blipFill>
            <a:blip cstate="print" r:embed="rId1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95978" y="5734038"/>
            <a:ext cx="95654" cy="103658"/>
          </a:xfrm>
          <a:prstGeom prst="rect">
            <a:avLst/>
          </a:prstGeom>
          <a:blipFill>
            <a:blip cstate="print" r:embed="rId1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352688" y="5732513"/>
            <a:ext cx="525562" cy="134146"/>
          </a:xfrm>
          <a:prstGeom prst="rect">
            <a:avLst/>
          </a:prstGeom>
          <a:blipFill>
            <a:blip cstate="print" r:embed="rId1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2352688" y="5741660"/>
            <a:ext cx="341461" cy="124999"/>
          </a:xfrm>
          <a:prstGeom prst="rect">
            <a:avLst/>
          </a:prstGeom>
          <a:blipFill>
            <a:blip cstate="print" r:embed="rId1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06197" y="5558196"/>
            <a:ext cx="486932" cy="121950"/>
          </a:xfrm>
          <a:prstGeom prst="rect">
            <a:avLst/>
          </a:prstGeom>
          <a:blipFill>
            <a:blip cstate="print" r:embed="rId1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06197" y="5582585"/>
            <a:ext cx="295425" cy="97560"/>
          </a:xfrm>
          <a:prstGeom prst="rect">
            <a:avLst/>
          </a:prstGeom>
          <a:blipFill>
            <a:blip cstate="print" r:embed="rId1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60725" y="5544476"/>
            <a:ext cx="482467" cy="108231"/>
          </a:xfrm>
          <a:prstGeom prst="rect">
            <a:avLst/>
          </a:prstGeom>
          <a:blipFill>
            <a:blip cstate="print" r:embed="rId1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60725" y="5544476"/>
            <a:ext cx="103338" cy="106706"/>
          </a:xfrm>
          <a:prstGeom prst="rect">
            <a:avLst/>
          </a:prstGeom>
          <a:blipFill>
            <a:blip cstate="print" r:embed="rId1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63637" y="5546000"/>
            <a:ext cx="337513" cy="106707"/>
          </a:xfrm>
          <a:prstGeom prst="rect">
            <a:avLst/>
          </a:prstGeom>
          <a:blipFill>
            <a:blip cstate="print" r:embed="rId1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41244" y="5549049"/>
            <a:ext cx="559631" cy="131097"/>
          </a:xfrm>
          <a:prstGeom prst="rect">
            <a:avLst/>
          </a:prstGeom>
          <a:blipFill>
            <a:blip cstate="print" r:embed="rId1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80733" y="5283945"/>
            <a:ext cx="749706" cy="99084"/>
          </a:xfrm>
          <a:prstGeom prst="rect">
            <a:avLst/>
          </a:prstGeom>
          <a:blipFill>
            <a:blip cstate="print" r:embed="rId1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02959" y="5251932"/>
            <a:ext cx="1109801" cy="105182"/>
          </a:xfrm>
          <a:prstGeom prst="rect">
            <a:avLst/>
          </a:prstGeom>
          <a:blipFill>
            <a:blip cstate="print" r:embed="rId1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67288" y="5283945"/>
            <a:ext cx="169572" cy="71646"/>
          </a:xfrm>
          <a:prstGeom prst="rect">
            <a:avLst/>
          </a:prstGeom>
          <a:blipFill>
            <a:blip cstate="print" r:embed="rId1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58266" y="5283945"/>
            <a:ext cx="641049" cy="99084"/>
          </a:xfrm>
          <a:prstGeom prst="rect">
            <a:avLst/>
          </a:prstGeom>
          <a:blipFill>
            <a:blip cstate="print" r:embed="rId1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1639991" y="5248884"/>
            <a:ext cx="750499" cy="106706"/>
          </a:xfrm>
          <a:prstGeom prst="rect">
            <a:avLst/>
          </a:prstGeom>
          <a:blipFill>
            <a:blip cstate="print" r:embed="rId12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739226" y="5102005"/>
            <a:ext cx="415106" cy="92987"/>
          </a:xfrm>
          <a:prstGeom prst="rect">
            <a:avLst/>
          </a:prstGeom>
          <a:blipFill>
            <a:blip cstate="print" r:embed="rId12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39226" y="5102005"/>
            <a:ext cx="385883" cy="92987"/>
          </a:xfrm>
          <a:prstGeom prst="rect">
            <a:avLst/>
          </a:prstGeom>
          <a:blipFill>
            <a:blip cstate="print" r:embed="rId12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03451" y="5077614"/>
            <a:ext cx="575348" cy="94512"/>
          </a:xfrm>
          <a:prstGeom prst="rect">
            <a:avLst/>
          </a:prstGeom>
          <a:blipFill>
            <a:blip cstate="print" r:embed="rId12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103451" y="5102005"/>
            <a:ext cx="490866" cy="70121"/>
          </a:xfrm>
          <a:prstGeom prst="rect">
            <a:avLst/>
          </a:prstGeom>
          <a:blipFill>
            <a:blip cstate="print" r:embed="rId12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06241" y="5102005"/>
            <a:ext cx="237041" cy="70121"/>
          </a:xfrm>
          <a:prstGeom prst="rect">
            <a:avLst/>
          </a:prstGeom>
          <a:blipFill>
            <a:blip cstate="print" r:embed="rId12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71205" y="5102005"/>
            <a:ext cx="668497" cy="99084"/>
          </a:xfrm>
          <a:prstGeom prst="rect">
            <a:avLst/>
          </a:prstGeom>
          <a:blipFill>
            <a:blip cstate="print" r:embed="rId13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89286" y="5102005"/>
            <a:ext cx="421248" cy="99084"/>
          </a:xfrm>
          <a:prstGeom prst="rect">
            <a:avLst/>
          </a:prstGeom>
          <a:blipFill>
            <a:blip cstate="print" r:embed="rId13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080431" y="5102005"/>
            <a:ext cx="452116" cy="70121"/>
          </a:xfrm>
          <a:prstGeom prst="rect">
            <a:avLst/>
          </a:prstGeom>
          <a:blipFill>
            <a:blip cstate="print" r:embed="rId13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42705" y="5102005"/>
            <a:ext cx="377788" cy="70121"/>
          </a:xfrm>
          <a:prstGeom prst="rect">
            <a:avLst/>
          </a:prstGeom>
          <a:blipFill>
            <a:blip cstate="print" r:embed="rId13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2118392" y="5102005"/>
            <a:ext cx="464526" cy="92987"/>
          </a:xfrm>
          <a:prstGeom prst="rect">
            <a:avLst/>
          </a:prstGeom>
          <a:blipFill>
            <a:blip cstate="print" r:embed="rId13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12418" y="5102005"/>
            <a:ext cx="645805" cy="97560"/>
          </a:xfrm>
          <a:prstGeom prst="rect">
            <a:avLst/>
          </a:prstGeom>
          <a:blipFill>
            <a:blip cstate="print" r:embed="rId13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58561" y="4883492"/>
            <a:ext cx="178048" cy="105182"/>
          </a:xfrm>
          <a:prstGeom prst="rect">
            <a:avLst/>
          </a:prstGeom>
          <a:blipFill>
            <a:blip cstate="print" r:embed="rId13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5422622" y="4918553"/>
            <a:ext cx="650408" cy="70121"/>
          </a:xfrm>
          <a:prstGeom prst="rect">
            <a:avLst/>
          </a:prstGeom>
          <a:blipFill>
            <a:blip cstate="print" r:embed="rId13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5422622" y="4918553"/>
            <a:ext cx="616613" cy="70121"/>
          </a:xfrm>
          <a:prstGeom prst="rect">
            <a:avLst/>
          </a:prstGeom>
          <a:blipFill>
            <a:blip cstate="print" r:embed="rId13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53192" y="4918553"/>
            <a:ext cx="492757" cy="70121"/>
          </a:xfrm>
          <a:prstGeom prst="rect">
            <a:avLst/>
          </a:prstGeom>
          <a:blipFill>
            <a:blip cstate="print" r:embed="rId13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4337588" y="4918553"/>
            <a:ext cx="440165" cy="99084"/>
          </a:xfrm>
          <a:prstGeom prst="rect">
            <a:avLst/>
          </a:prstGeom>
          <a:blipFill>
            <a:blip cstate="print" r:embed="rId14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4024133" y="4918553"/>
            <a:ext cx="237041" cy="70121"/>
          </a:xfrm>
          <a:prstGeom prst="rect">
            <a:avLst/>
          </a:prstGeom>
          <a:blipFill>
            <a:blip cstate="print" r:embed="rId14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35600" y="4921602"/>
            <a:ext cx="206051" cy="94511"/>
          </a:xfrm>
          <a:prstGeom prst="rect">
            <a:avLst/>
          </a:prstGeom>
          <a:blipFill>
            <a:blip cstate="print" r:embed="rId14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926381" y="4894163"/>
            <a:ext cx="979950" cy="121950"/>
          </a:xfrm>
          <a:prstGeom prst="rect">
            <a:avLst/>
          </a:prstGeom>
          <a:blipFill>
            <a:blip cstate="print" r:embed="rId14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926381" y="4894163"/>
            <a:ext cx="796383" cy="121950"/>
          </a:xfrm>
          <a:prstGeom prst="rect">
            <a:avLst/>
          </a:prstGeom>
          <a:blipFill>
            <a:blip cstate="print" r:embed="rId14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94739" y="4918553"/>
            <a:ext cx="54877" cy="70121"/>
          </a:xfrm>
          <a:prstGeom prst="rect">
            <a:avLst/>
          </a:prstGeom>
          <a:blipFill>
            <a:blip cstate="print" r:embed="rId14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2250080" y="4918553"/>
            <a:ext cx="466080" cy="70121"/>
          </a:xfrm>
          <a:prstGeom prst="rect">
            <a:avLst/>
          </a:prstGeom>
          <a:blipFill>
            <a:blip cstate="print" r:embed="rId14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12418" y="4918553"/>
            <a:ext cx="760897" cy="70121"/>
          </a:xfrm>
          <a:prstGeom prst="rect">
            <a:avLst/>
          </a:prstGeom>
          <a:blipFill>
            <a:blip cstate="print" r:embed="rId14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1412418" y="4918553"/>
            <a:ext cx="693184" cy="70121"/>
          </a:xfrm>
          <a:prstGeom prst="rect">
            <a:avLst/>
          </a:prstGeom>
          <a:blipFill>
            <a:blip cstate="print" r:embed="rId14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264345" y="4738137"/>
            <a:ext cx="71646" cy="65548"/>
          </a:xfrm>
          <a:prstGeom prst="rect">
            <a:avLst/>
          </a:prstGeom>
          <a:blipFill>
            <a:blip cstate="print" r:embed="rId14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5399986" y="4735089"/>
            <a:ext cx="781520" cy="70121"/>
          </a:xfrm>
          <a:prstGeom prst="rect">
            <a:avLst/>
          </a:prstGeom>
          <a:blipFill>
            <a:blip cstate="print" r:embed="rId15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99986" y="4735089"/>
            <a:ext cx="713807" cy="70121"/>
          </a:xfrm>
          <a:prstGeom prst="rect">
            <a:avLst/>
          </a:prstGeom>
          <a:blipFill>
            <a:blip cstate="print" r:embed="rId15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4882408" y="4735089"/>
            <a:ext cx="435624" cy="99084"/>
          </a:xfrm>
          <a:prstGeom prst="rect">
            <a:avLst/>
          </a:prstGeom>
          <a:blipFill>
            <a:blip cstate="print" r:embed="rId15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68077" y="4735089"/>
            <a:ext cx="331492" cy="92987"/>
          </a:xfrm>
          <a:prstGeom prst="rect">
            <a:avLst/>
          </a:prstGeom>
          <a:blipFill>
            <a:blip cstate="print" r:embed="rId15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21748" y="4735089"/>
            <a:ext cx="464374" cy="92987"/>
          </a:xfrm>
          <a:prstGeom prst="rect">
            <a:avLst/>
          </a:prstGeom>
          <a:blipFill>
            <a:blip cstate="print" r:embed="rId15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618881" y="4735089"/>
            <a:ext cx="220913" cy="70121"/>
          </a:xfrm>
          <a:prstGeom prst="rect">
            <a:avLst/>
          </a:prstGeom>
          <a:blipFill>
            <a:blip cstate="print" r:embed="rId15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109581" y="4735089"/>
            <a:ext cx="420745" cy="97560"/>
          </a:xfrm>
          <a:prstGeom prst="rect">
            <a:avLst/>
          </a:prstGeom>
          <a:blipFill>
            <a:blip cstate="print" r:embed="rId15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09581" y="4735089"/>
            <a:ext cx="386065" cy="92987"/>
          </a:xfrm>
          <a:prstGeom prst="rect">
            <a:avLst/>
          </a:prstGeom>
          <a:blipFill>
            <a:blip cstate="print" r:embed="rId15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2530099" y="4698504"/>
            <a:ext cx="498412" cy="106706"/>
          </a:xfrm>
          <a:prstGeom prst="rect">
            <a:avLst/>
          </a:prstGeom>
          <a:blipFill>
            <a:blip cstate="print" r:embed="rId15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1896944" y="4735089"/>
            <a:ext cx="550317" cy="97560"/>
          </a:xfrm>
          <a:prstGeom prst="rect">
            <a:avLst/>
          </a:prstGeom>
          <a:blipFill>
            <a:blip cstate="print" r:embed="rId15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1636942" y="4700028"/>
            <a:ext cx="178048" cy="105182"/>
          </a:xfrm>
          <a:prstGeom prst="rect">
            <a:avLst/>
          </a:prstGeom>
          <a:blipFill>
            <a:blip cstate="print" r:embed="rId16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5400860" y="4393260"/>
            <a:ext cx="604311" cy="89915"/>
          </a:xfrm>
          <a:prstGeom prst="rect">
            <a:avLst/>
          </a:prstGeom>
          <a:blipFill>
            <a:blip cstate="print" r:embed="rId16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4446505" y="4371924"/>
            <a:ext cx="900417" cy="86868"/>
          </a:xfrm>
          <a:prstGeom prst="rect">
            <a:avLst/>
          </a:prstGeom>
          <a:blipFill>
            <a:blip cstate="print" r:embed="rId16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408642" y="4371924"/>
            <a:ext cx="985449" cy="86868"/>
          </a:xfrm>
          <a:prstGeom prst="rect">
            <a:avLst/>
          </a:prstGeom>
          <a:blipFill>
            <a:blip cstate="print" r:embed="rId16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92141" y="4359732"/>
            <a:ext cx="461178" cy="97535"/>
          </a:xfrm>
          <a:prstGeom prst="rect">
            <a:avLst/>
          </a:prstGeom>
          <a:blipFill>
            <a:blip cstate="print" r:embed="rId16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2283726" y="4361256"/>
            <a:ext cx="556017" cy="121920"/>
          </a:xfrm>
          <a:prstGeom prst="rect">
            <a:avLst/>
          </a:prstGeom>
          <a:blipFill>
            <a:blip cstate="print" r:embed="rId16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2110922" y="4364304"/>
            <a:ext cx="103525" cy="92964"/>
          </a:xfrm>
          <a:prstGeom prst="rect">
            <a:avLst/>
          </a:prstGeom>
          <a:blipFill>
            <a:blip cstate="print" r:embed="rId16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1852823" y="4391736"/>
            <a:ext cx="185715" cy="65532"/>
          </a:xfrm>
          <a:prstGeom prst="rect">
            <a:avLst/>
          </a:prstGeom>
          <a:blipFill>
            <a:blip cstate="print" r:embed="rId16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1744725" y="4361256"/>
            <a:ext cx="255468" cy="96012"/>
          </a:xfrm>
          <a:prstGeom prst="rect">
            <a:avLst/>
          </a:prstGeom>
          <a:blipFill>
            <a:blip cstate="print" r:embed="rId16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1665300" y="1597647"/>
            <a:ext cx="4419600" cy="2611119"/>
          </a:xfrm>
          <a:prstGeom prst="rect">
            <a:avLst/>
          </a:prstGeom>
          <a:blipFill>
            <a:blip cstate="print" r:embed="rId16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2019-12-26T05:44:34-06:00</dcterms:modified>
</cp:coreProperties>
</file>