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e06438b79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e06438b79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e06438b79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e06438b79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e06438b79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e06438b79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2e06438b79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2e06438b79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de67685fb_0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de67685fb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e06438b7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e06438b7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e06438b7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e06438b7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e06438b7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e06438b7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e06438b7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e06438b7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e06438b79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e06438b79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e06438b79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e06438b79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89750"/>
            <a:ext cx="8520600" cy="177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Cyclistic Customer Behavior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How Does a Bike-Share Navigate Speedy Success?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9550" y="4090225"/>
            <a:ext cx="719799" cy="64862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675400" y="3877600"/>
            <a:ext cx="29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by Elias Mengesha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675400" y="4214438"/>
            <a:ext cx="27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updated Apr 14,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244800" y="5450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3 actions to take</a:t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1071450" y="1641100"/>
            <a:ext cx="7167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Try to reach the casual members on the weekends, since they are most active during that time.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Increase the variety of docked bikes.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Plan a summer marketing campaign to attract the surge of casual users that come </a:t>
            </a:r>
            <a:r>
              <a:rPr lang="en"/>
              <a:t>during</a:t>
            </a:r>
            <a:r>
              <a:rPr lang="en"/>
              <a:t> that period.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goal</a:t>
            </a:r>
            <a:endParaRPr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Design marketing strategies aimed at converting casual riders into annual members”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639450" y="1170975"/>
            <a:ext cx="81108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20B2AA"/>
                </a:solidFill>
              </a:rPr>
              <a:t>How do annual members and casual riders use </a:t>
            </a:r>
            <a:r>
              <a:rPr b="1" lang="en" sz="3300">
                <a:solidFill>
                  <a:srgbClr val="FA8072"/>
                </a:solidFill>
                <a:highlight>
                  <a:schemeClr val="lt1"/>
                </a:highlight>
              </a:rPr>
              <a:t>Cyclistic</a:t>
            </a:r>
            <a:r>
              <a:rPr b="1" lang="en" sz="3300">
                <a:solidFill>
                  <a:srgbClr val="20B2AA"/>
                </a:solidFill>
              </a:rPr>
              <a:t> bikes differently?</a:t>
            </a:r>
            <a:endParaRPr b="1" sz="3300">
              <a:solidFill>
                <a:srgbClr val="20B2A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</p:txBody>
      </p:sp>
      <p:sp>
        <p:nvSpPr>
          <p:cNvPr id="72" name="Google Shape;72;p15"/>
          <p:cNvSpPr txBox="1"/>
          <p:nvPr/>
        </p:nvSpPr>
        <p:spPr>
          <a:xfrm>
            <a:off x="1732150" y="3012700"/>
            <a:ext cx="63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&amp; Insights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What is the percentage of each user type?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1428" r="1418" t="0"/>
          <a:stretch/>
        </p:blipFill>
        <p:spPr>
          <a:xfrm>
            <a:off x="1490875" y="1152463"/>
            <a:ext cx="5715000" cy="353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	 How do they use Cyclistic on different days</a:t>
            </a:r>
            <a:r>
              <a:rPr lang="en"/>
              <a:t>?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6125" y="1077200"/>
            <a:ext cx="5611474" cy="39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828900" y="1607625"/>
            <a:ext cx="2400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Members dominate in the weekdays.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 weekends, There is a surge of casual users which came close (pass, on saturday) to the member’s number.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	How do their rideables differ</a:t>
            </a:r>
            <a:r>
              <a:rPr lang="en"/>
              <a:t>?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375" y="1152475"/>
            <a:ext cx="7953599" cy="26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929275" y="1398550"/>
            <a:ext cx="22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1138350" y="3798850"/>
            <a:ext cx="686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Docked bikes are exclusively used by casual riders.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number of members who use classic bikes are almost double of the casual riders.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	Their difference throughout the year</a:t>
            </a:r>
            <a:r>
              <a:rPr lang="en"/>
              <a:t>?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450" y="1017725"/>
            <a:ext cx="7426725" cy="26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1196900" y="3882475"/>
            <a:ext cx="677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Members dominate </a:t>
            </a:r>
            <a:r>
              <a:rPr lang="en"/>
              <a:t>throughout</a:t>
            </a:r>
            <a:r>
              <a:rPr lang="en"/>
              <a:t> the year, yet we a surge of casual users in the months June, July, and August.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	How does their average trip duration vary</a:t>
            </a:r>
            <a:r>
              <a:rPr lang="en"/>
              <a:t>?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625" y="1070850"/>
            <a:ext cx="7209275" cy="25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1038000" y="3673400"/>
            <a:ext cx="696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Strangely, the average trip </a:t>
            </a:r>
            <a:r>
              <a:rPr lang="en"/>
              <a:t>duration</a:t>
            </a:r>
            <a:r>
              <a:rPr lang="en"/>
              <a:t> </a:t>
            </a:r>
            <a:r>
              <a:rPr lang="en"/>
              <a:t>throughout the weekday shows that casual members have the higher position. This suggests that the casual members take longer trips.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