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Transparencia digital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Desarrollo e Implementación de una Plataforma Tecnológica para el  adecuado registro, seguimiento y conclusión de las solicitudes de  información y procedimientos de revisión del Instituto de Transparencia  y Acceso a la Información Pública del Estado de Baja California Sur</a:t>
            </a:r>
            <a:endParaRPr lang="en-US" dirty="0"/>
          </a:p>
        </p:txBody>
      </p:sp>
      <p:pic>
        <p:nvPicPr>
          <p:cNvPr id="6" name="Imagen 5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8" y="679270"/>
            <a:ext cx="3189172" cy="16328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99" y="217667"/>
            <a:ext cx="3323188" cy="23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3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7" y="681685"/>
            <a:ext cx="6754565" cy="5470760"/>
          </a:xfrm>
        </p:spPr>
      </p:pic>
    </p:spTree>
    <p:extLst>
      <p:ext uri="{BB962C8B-B14F-4D97-AF65-F5344CB8AC3E}">
        <p14:creationId xmlns:p14="http://schemas.microsoft.com/office/powerpoint/2010/main" val="36965975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1" y="607411"/>
            <a:ext cx="10308846" cy="5664678"/>
          </a:xfrm>
        </p:spPr>
      </p:pic>
    </p:spTree>
    <p:extLst>
      <p:ext uri="{BB962C8B-B14F-4D97-AF65-F5344CB8AC3E}">
        <p14:creationId xmlns:p14="http://schemas.microsoft.com/office/powerpoint/2010/main" val="640454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88" y="631674"/>
            <a:ext cx="7285625" cy="5607622"/>
          </a:xfrm>
        </p:spPr>
      </p:pic>
    </p:spTree>
    <p:extLst>
      <p:ext uri="{BB962C8B-B14F-4D97-AF65-F5344CB8AC3E}">
        <p14:creationId xmlns:p14="http://schemas.microsoft.com/office/powerpoint/2010/main" val="626645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65" y="636356"/>
            <a:ext cx="6625668" cy="5592545"/>
          </a:xfrm>
        </p:spPr>
      </p:pic>
    </p:spTree>
    <p:extLst>
      <p:ext uri="{BB962C8B-B14F-4D97-AF65-F5344CB8AC3E}">
        <p14:creationId xmlns:p14="http://schemas.microsoft.com/office/powerpoint/2010/main" val="92349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3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Transparencia digital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Transparencia digital</dc:title>
  <dc:creator>Salvador Velazquez</dc:creator>
  <cp:lastModifiedBy>Salvador Velazquez</cp:lastModifiedBy>
  <cp:revision>4</cp:revision>
  <dcterms:created xsi:type="dcterms:W3CDTF">2017-03-09T01:19:12Z</dcterms:created>
  <dcterms:modified xsi:type="dcterms:W3CDTF">2017-03-09T01:41:02Z</dcterms:modified>
</cp:coreProperties>
</file>