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7" autoAdjust="0"/>
    <p:restoredTop sz="86450" autoAdjust="0"/>
  </p:normalViewPr>
  <p:slideViewPr>
    <p:cSldViewPr>
      <p:cViewPr varScale="1">
        <p:scale>
          <a:sx n="59" d="100"/>
          <a:sy n="59" d="100"/>
        </p:scale>
        <p:origin x="-8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616D-1EBE-4788-A7CD-007AFEB5FA66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hyperlink" Target="http://www.ks.uiuc.edu/Research/cadherin/" TargetMode="Externa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4: Metalloprotein</a:t>
            </a:r>
            <a:r>
              <a:rPr lang="en-US" dirty="0"/>
              <a:t>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Current Project Progress</a:t>
            </a:r>
          </a:p>
          <a:p>
            <a:r>
              <a:rPr lang="en-US" dirty="0" err="1" smtClean="0"/>
              <a:t>Seun</a:t>
            </a:r>
            <a:r>
              <a:rPr lang="en-US" dirty="0" smtClean="0"/>
              <a:t> </a:t>
            </a:r>
            <a:r>
              <a:rPr lang="en-US" dirty="0" err="1" smtClean="0"/>
              <a:t>Ogedengbe</a:t>
            </a:r>
            <a:endParaRPr lang="en-US" dirty="0" smtClean="0"/>
          </a:p>
          <a:p>
            <a:r>
              <a:rPr lang="en-US" dirty="0" smtClean="0"/>
              <a:t>Carl Butt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5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Metalloproteins are proteins that contain a metal ion cofactor</a:t>
            </a:r>
          </a:p>
          <a:p>
            <a:r>
              <a:rPr lang="en-US" dirty="0" smtClean="0"/>
              <a:t>Hemoglobin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http://upload.wikimedia.org/wikipedia/commons/thumb/3/3d/1GZX_Haemoglobin.png/274px-1GZX_Haemoglobin.png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57400"/>
            <a:ext cx="2609850" cy="2609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0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four primary functions for </a:t>
            </a:r>
            <a:r>
              <a:rPr lang="en-US" dirty="0" err="1" smtClean="0"/>
              <a:t>metalloproteins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Transporting metal ions from one place to another.</a:t>
            </a:r>
          </a:p>
          <a:p>
            <a:r>
              <a:rPr lang="en-US" dirty="0" smtClean="0"/>
              <a:t>2) Using metal ions as a catalyst for some action (as enzymes).</a:t>
            </a:r>
          </a:p>
          <a:p>
            <a:r>
              <a:rPr lang="en-US" dirty="0" smtClean="0"/>
              <a:t>3) Signal transduction</a:t>
            </a:r>
          </a:p>
          <a:p>
            <a:r>
              <a:rPr lang="en-US" dirty="0" smtClean="0"/>
              <a:t>4) Storage of metal ions for later use as one of 1-3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89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The selected proteins have as many as 4 well wrapped metal ions. </a:t>
            </a:r>
          </a:p>
          <a:p>
            <a:r>
              <a:rPr lang="en-US" dirty="0" smtClean="0"/>
              <a:t>This means that these metal ions are crucial to the performance of </a:t>
            </a:r>
            <a:r>
              <a:rPr lang="en-US" smtClean="0"/>
              <a:t>the protein. 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52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http://www.ncbi.nlm.nih.gov/pubmed/2377604</a:t>
            </a:r>
          </a:p>
          <a:p>
            <a:r>
              <a:rPr lang="en-US" dirty="0" smtClean="0"/>
              <a:t>http://pac.iupac.org/publications/pac/pdf/1983/pdf/5501x0035.pdf (p36 seems useful).</a:t>
            </a:r>
          </a:p>
          <a:p>
            <a:r>
              <a:rPr lang="en-US" dirty="0" smtClean="0"/>
              <a:t>http://symposium.cshlp.org/content/52/579.full.pdf</a:t>
            </a:r>
          </a:p>
          <a:p>
            <a:r>
              <a:rPr lang="en-US" dirty="0" smtClean="0">
                <a:hlinkClick r:id="rId5"/>
              </a:rPr>
              <a:t>http://www.ks.uiuc.edu/Research/cadherin/</a:t>
            </a:r>
            <a:endParaRPr lang="en-US" dirty="0" smtClean="0"/>
          </a:p>
          <a:p>
            <a:r>
              <a:rPr lang="en-US" dirty="0" smtClean="0"/>
              <a:t>Word, et. Al. &lt;1999&gt; J. Mol. Biol. 285, 1735-1747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603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KfgZCu3IJ08nUNV5VKB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9vnAY0BsCk6gnAHJWaI2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7tfPXrIRnB13GaKxYV3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nYRQKapQvn7Fg6JaD0T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lw0ybDK7Dp0r6gY7Gxs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V1TENOh2HnWIDkQbZM6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FO0scwjm0byGAYExPVQ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unDDguyFqHVdm5DkCKI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9XJRwsWay802kDPygPO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KnCzTvj5SmfJdGToX5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dkLZv3uTx2ZicmfXyrQ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ddSFU5UglpvOUW1T0DD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MAq9ERRICuIWahOT0gB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JUtx90wgpHyyyazmoC2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AgcX8ErAQgQzQvF7IQb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1oBJEjERZWYNekdkbRSO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IZk4GhUcD4qzSBeulNJ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LCasNxYjwfa6SKkfXA5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NLkJXnw15ZYRdIUdtmd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oLIta6P9Mzw2Op73AAM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71xBkJ6Iw0bCmz0tcqb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kaTu6qMCy21dEHWyL6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zgF1kQ0Y2dnR137WzYN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Rb3y36oljdYIGmIQDGV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B8UiwEF5T8mOiIrxmGe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fV1zQUsm984IzVDKzKF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mS3Zp5jeFfrNSZhWNKC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KA8wUC6uwtuqz8vRvn3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hM2EsDWUCMP87tQTbH8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isp8qWfet5KVjltf9tx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Aq120CbmLi5juAejc0F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ocavpVxFD77ARY7oWC3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PZRT1QgxWtpP2OSucgO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S6TZ42JXks7OEBZTK3f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cTIfbN33kbrWmaDwUGo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a1WjwrpMicMRNXaLFtt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o6rHRGl8IzNyJGjShCD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avmFl91VChuWDQROzJ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3fetsMbRfBl9VWkbkc6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3M3t0t2U6IKXs7qSGeJ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BuUVtooe3HgxbsqZMIO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oYtdLsvR3bu9bzy5ZEv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GVWYrHs1WGoX5VrgCWJb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21hRqGJaQDYlhyhM0Np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q2VYM44FwhJPnz7lMYe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LdtCEI1z8spCSUHAhLh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YJDTZQVVMBPeg3nN208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VFFm5qwDKsXZeKZLJbE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MDDDctIhDzgsOYdCKup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ggPDOhgXCiP7S1Isd2V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JLW0x7q9MyXqnnNzFr1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DG5bTigmdnwSx3GNK9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9sElEEntrarM8fVld7S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TuQKSRHR8tqlxDxyECZJ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qKVrSoWpB6Wzy9vTLvM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KcovWGdJeimAGQ35g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lMHhOEtfqBDx45OrZiV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pY5n3KRuWmkro8JAzhW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V15p5kvtEj61nJcrBJo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cCHGHpJEMwE423hDFwZ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l3OCIODabc6bRMdxb6Yg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bdLDfOalOjpu9gicW9B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pLKN7PFe7ntcMMjjOFZ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4yMt8VOL9dKQJYfUcKbw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Smuv3d3h2YzANZTsHlG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1WuvTDlW6vd4SniBLs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4OeqLohh8gouiIzh7nr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DcYjpmYEXO9Qlx1xjpW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vISH1DGUEJjOZgPfGIlq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mI6w95zdnkHwiixAdYX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V21KAd8LUdCAPfcTdS4J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q13fhhUd4f7O23BqTb4ez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8PfI0JcX8qvXM4uovl5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TIshnkL5nOY7TcvRdo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wUYZ4X4taYcDiRDMlpZr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4Ss7oOnJDOnEVwfJlRc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YFbiSD8G2uqHEAOgWW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tMShhGIzceZU7AgvVP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cbylwZxvd9MElrxt6Azy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4: Metalloproteins</vt:lpstr>
      <vt:lpstr>Definition</vt:lpstr>
      <vt:lpstr>Functions</vt:lpstr>
      <vt:lpstr>Current Results</vt:lpstr>
      <vt:lpstr> 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Metalloproteins</dc:title>
  <dc:creator>A satisfied Microsoft Office User</dc:creator>
  <cp:lastModifiedBy>A satisfied Microsoft Office User</cp:lastModifiedBy>
  <cp:revision>4</cp:revision>
  <dcterms:created xsi:type="dcterms:W3CDTF">2013-02-19T18:28:42Z</dcterms:created>
  <dcterms:modified xsi:type="dcterms:W3CDTF">2013-02-19T18:57:23Z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1229GsIRIqS1_4SZvmnr3-yGYfUmigEvvwoDTvIGAl9w</vt:lpwstr>
  </property>
  <property fmtid="{D5CDD505-2E9C-101B-9397-08002B2CF9AE}" pid="4" name="Google.Documents.RevisionId">
    <vt:lpwstr>08041205084700216811</vt:lpwstr>
  </property>
  <property fmtid="{D5CDD505-2E9C-101B-9397-08002B2CF9AE}" pid="5" name="Google.Documents.PreviousRevisionId">
    <vt:lpwstr>17002011155359674098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