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9EAE-3BA2-4DCC-86F5-DE64F676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5334D-7395-4A20-890C-91FE557AC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91EB7-F240-4DE4-942A-D592F1CB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ACFA-E0BB-4CDA-959A-1BCC2204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3A7DA-CC09-478E-9AAF-91EE65A0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6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D574-1941-4030-A5A6-32B265F4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17B8D-4C8D-4041-8CF9-FBF8A8550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ABA9-F1B2-4052-97E7-E4022970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4B4B-B37A-473D-82B4-283E99F3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E425-EA4A-426C-A7DA-B27FB3F3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51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8AEE3-20BD-453B-B399-18A55EC1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CDD1B-281E-4C7E-8D9C-5EFB8D0B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397E-03F4-419D-9757-D8E1560A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FBEC-193A-4475-B10E-853CE2CC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7C096-8DF6-460D-82C9-CAABB1FD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82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D6B3-F002-4560-9EF0-C6E65967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E0B6-264E-4BCE-8DB4-B5CFA030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BCA2-47F0-4B76-A81B-A31CAEDC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9604-9AE3-4DFE-BEF1-3C014CF5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8C26-6F04-4ED6-82FC-93D5FC2F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27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48B9-3E11-49DA-B782-29AEB3E0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B4553-FA10-44D4-84E9-7486F246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6B80-FB4A-49F0-B0C3-DEF942A7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DA26-A04F-4BAD-B4C0-6C1379A2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A3E6-FD1C-4E74-80AE-609CBDE6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09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955C-1E5A-4863-9DEE-7F016A25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DA3C-1FC8-48E8-8179-BCDBA9EA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9C8B-B053-40C6-80EC-9DFDAEDF8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9C85-5D3D-4874-8C03-E24DD41B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04ABE-257E-4453-87E6-F35FFBFC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1B864-D2BD-4773-8B24-276686B6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53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6F9C-12CA-46EF-BF1B-F33F16D8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5C3EF-E821-412D-B528-5A050EE8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E3B6C-A3E7-4C1C-9093-616325C0D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2F3CD-A228-48F7-9C29-2B8445DEA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33E53-1450-44E8-B3A2-1283C0291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82433-4346-4E06-964A-00FA97DB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BF482-446E-43A8-B03D-924C6BC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53588-8ECF-4C34-901E-A0908867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56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4AA-7F78-4529-B8CE-864F576D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C1EEC-F3A5-4F4F-A0F6-D1731F50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8A8C5-B705-4D84-A5D3-36170F72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9C42-BB38-46E1-B739-5C5D4056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1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7479F-4B58-43FC-9700-31B598CF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150AD-DFA7-431C-8039-B835E987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9E80C-5CB1-449F-BED6-4120568F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5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70B8-C351-42C3-9123-BA76830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C128-56B9-4F48-BC38-AC5B4811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B7CB8-60E2-4FB1-B737-05CE8FBA7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6C5E0-791A-45A6-B9CD-6489FC99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7A3C-B369-48F7-85C0-299E60B8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BAAC1-B9E7-46AB-83BD-3661FB26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65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5987-0CF0-4214-9ED3-9EBC96F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8E77F-7745-4219-B028-89756E2CA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1D8C6-4085-45A9-994A-CEDFFDD93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A1846-845C-41D9-B27B-2AA98D17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6687E-955E-459A-9A84-3C881911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7E40-5A91-421A-B097-5D6206F7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02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34587-02FF-4126-A004-FC88DC75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1AE5E-81C4-463D-93DF-86FC02F38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6FE2-2946-44EC-9DFF-BF7CFF0D0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9441-CFAF-46D0-AABC-6AC39B25674D}" type="datetimeFigureOut">
              <a:rPr lang="zh-TW" altLang="en-US" smtClean="0"/>
              <a:t>2021/12/06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37E8-185A-4388-83B3-BF3BFD58B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0012-6A20-4442-8EC4-FBF000383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634E-192F-41DC-96B6-11DAC46DA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0EAA-C94A-4F2E-AA57-F0AF19F99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My Discord Game Bot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DA2DC-9E1C-48D9-984B-4E929DB6F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5398" y="5540593"/>
            <a:ext cx="6725174" cy="3900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Chung Ting Lee 12/06/21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07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A0DE-C9D1-4496-8E2B-93700F0A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this bot work?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915C-90A7-4802-A1BF-8F5A8734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Type !BJ to active this bot.</a:t>
            </a:r>
          </a:p>
          <a:p>
            <a:r>
              <a:rPr lang="en-US" altLang="zh-TW" dirty="0"/>
              <a:t>When you push the thumbs up button, it will automatically roll A-K.</a:t>
            </a:r>
          </a:p>
          <a:p>
            <a:r>
              <a:rPr lang="en-US" altLang="zh-TW" dirty="0"/>
              <a:t>If you want to stop, you just need to push the thumbs down button.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6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6D08D-660B-4810-B775-AED98464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0"/>
            <a:ext cx="117729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E1424C-C992-438F-BB85-9529278CE5B2}"/>
              </a:ext>
            </a:extLst>
          </p:cNvPr>
          <p:cNvSpPr txBox="1"/>
          <p:nvPr/>
        </p:nvSpPr>
        <p:spPr>
          <a:xfrm>
            <a:off x="5164393" y="1749059"/>
            <a:ext cx="5385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User type in !BJ to active BOT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0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27F97-9328-4793-BE3C-A0D11384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0"/>
            <a:ext cx="117729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CEFF88-F1DC-4E90-A309-06B63CCFAC64}"/>
              </a:ext>
            </a:extLst>
          </p:cNvPr>
          <p:cNvSpPr txBox="1"/>
          <p:nvPr/>
        </p:nvSpPr>
        <p:spPr>
          <a:xfrm>
            <a:off x="4258383" y="1606447"/>
            <a:ext cx="5556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User push button to draw a card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2465C-4572-4414-9103-CF9305C1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0"/>
            <a:ext cx="117729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8CB2D8-D6D4-47C5-9BA5-A6D855962AD6}"/>
              </a:ext>
            </a:extLst>
          </p:cNvPr>
          <p:cNvSpPr txBox="1"/>
          <p:nvPr/>
        </p:nvSpPr>
        <p:spPr>
          <a:xfrm>
            <a:off x="4895946" y="1296054"/>
            <a:ext cx="5385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User lose, and BOT will send ‘lose’ in channel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9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CF2AC-2295-42BF-B2AD-525333A01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0"/>
            <a:ext cx="117729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D9678B-F90A-4645-8A4F-D7266820614A}"/>
              </a:ext>
            </a:extLst>
          </p:cNvPr>
          <p:cNvSpPr txBox="1"/>
          <p:nvPr/>
        </p:nvSpPr>
        <p:spPr>
          <a:xfrm>
            <a:off x="4275158" y="1346388"/>
            <a:ext cx="603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User type in !BJ to active BOT again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3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B16F8-29C5-4D32-8B7E-AB8106E6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0"/>
            <a:ext cx="117729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AE897-1A50-4F6F-AFAA-02BAE6BF9704}"/>
              </a:ext>
            </a:extLst>
          </p:cNvPr>
          <p:cNvSpPr txBox="1"/>
          <p:nvPr/>
        </p:nvSpPr>
        <p:spPr>
          <a:xfrm>
            <a:off x="4006712" y="1161830"/>
            <a:ext cx="5385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This time change to draw cards for dealer.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61FB7-4E68-4CED-8F5C-42A3CD294436}"/>
              </a:ext>
            </a:extLst>
          </p:cNvPr>
          <p:cNvSpPr txBox="1"/>
          <p:nvPr/>
        </p:nvSpPr>
        <p:spPr>
          <a:xfrm>
            <a:off x="4954669" y="4359822"/>
            <a:ext cx="53859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P.S. I was trying to use while loop, but it didn’t work. That is why user need to push by themselves.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1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39A60-D5C7-49F1-A3EC-A9302C23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0"/>
            <a:ext cx="1177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7955D-3B45-42BE-A5B5-1E8AA9AA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0"/>
            <a:ext cx="117729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1CE5BD-8243-471B-8CCC-F220AA4106D3}"/>
              </a:ext>
            </a:extLst>
          </p:cNvPr>
          <p:cNvSpPr txBox="1"/>
          <p:nvPr/>
        </p:nvSpPr>
        <p:spPr>
          <a:xfrm>
            <a:off x="3687930" y="1170219"/>
            <a:ext cx="671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Dealer burst; bot send ‘Win’ in channel.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8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134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My Discord Game Bot</vt:lpstr>
      <vt:lpstr>How this bot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Discord Game Bot</dc:title>
  <dc:creator>忠穎 李</dc:creator>
  <cp:lastModifiedBy>忠穎 李</cp:lastModifiedBy>
  <cp:revision>1</cp:revision>
  <dcterms:created xsi:type="dcterms:W3CDTF">2021-12-07T02:54:04Z</dcterms:created>
  <dcterms:modified xsi:type="dcterms:W3CDTF">2021-12-07T03:46:35Z</dcterms:modified>
</cp:coreProperties>
</file>