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299" r:id="rId21"/>
    <p:sldId id="293" r:id="rId22"/>
    <p:sldId id="296" r:id="rId23"/>
    <p:sldId id="266" r:id="rId24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2018/5/6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236085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matplotlib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Fixing random state for reproducibility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seed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19680801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rcParams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'axes.unicode_minus'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fig, ax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subplots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random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randn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'o'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ax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set_title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'Using hyphen instead of Unicode minus'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"123.jpg"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3789040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2" y="22768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1298</Words>
  <Application>Microsoft Office PowerPoint</Application>
  <PresentationFormat>自定义</PresentationFormat>
  <Paragraphs>339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2018-05-06T05:39:02Z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