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6" r:id="rId21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6" d="100"/>
          <a:sy n="66" d="100"/>
        </p:scale>
        <p:origin x="900" y="1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2018/5/5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钉钉消息通知开发分享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236085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matplotlib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Fixing random state for reproducibility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seed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19680801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rcParams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'axes.unicode_minus'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fig, ax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subplots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'o'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set_title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'Using hyphen instead of Unicode 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"123.jpg"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alarm_dd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alarm_dd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996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14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七、聊聊微信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alarm_dd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alarm_dd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alarm_dd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alarm_dd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purl.org/dc/dcmitype/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595</Words>
  <Application>Microsoft Office PowerPoint</Application>
  <PresentationFormat>自定义</PresentationFormat>
  <Paragraphs>205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微软雅黑</vt:lpstr>
      <vt:lpstr>幼圆</vt:lpstr>
      <vt:lpstr>Arial</vt:lpstr>
      <vt:lpstr>Century Gothic</vt:lpstr>
      <vt:lpstr>Consolas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五、远程执行jupyter代码</vt:lpstr>
      <vt:lpstr>六、组织python代码</vt:lpstr>
      <vt:lpstr>七、聊聊微信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2018-05-05T09:53:07Z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