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293" r:id="rId20"/>
    <p:sldId id="296" r:id="rId21"/>
    <p:sldId id="266" r:id="rId2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single_notify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钉钉消息通知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3789040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，相同的消息内容，可能每天只能给同一个人发一次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2" y="22768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1191</Words>
  <Application>Microsoft Office PowerPoint</Application>
  <PresentationFormat>自定义</PresentationFormat>
  <Paragraphs>282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2018-05-05T13:52:42Z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