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299" r:id="rId22"/>
    <p:sldId id="293" r:id="rId23"/>
    <p:sldId id="296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3789040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 dirty="0"/>
              <a:t>后台</a:t>
            </a:r>
            <a:r>
              <a:rPr lang="en-US" altLang="zh-CN" sz="2000" dirty="0"/>
              <a:t>15</a:t>
            </a:r>
            <a:r>
              <a:rPr lang="zh-CN" altLang="en-US" sz="2000"/>
              <a:t>分钟调一</a:t>
            </a:r>
            <a:r>
              <a:rPr lang="zh-CN" altLang="en-US" sz="2000" dirty="0"/>
              <a:t>次</a:t>
            </a:r>
            <a:r>
              <a:rPr lang="zh-CN" altLang="en-US" sz="2000"/>
              <a:t>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/>
              <a:t>文件中的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1359</Words>
  <Application>Microsoft Office PowerPoint</Application>
  <PresentationFormat>自定义</PresentationFormat>
  <Paragraphs>375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