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23"/>
  </p:notesMasterIdLst>
  <p:handoutMasterIdLst>
    <p:handoutMasterId r:id="rId24"/>
  </p:handoutMasterIdLst>
  <p:sldIdLst>
    <p:sldId id="264" r:id="rId5"/>
    <p:sldId id="276" r:id="rId6"/>
    <p:sldId id="277" r:id="rId7"/>
    <p:sldId id="287" r:id="rId8"/>
    <p:sldId id="288" r:id="rId9"/>
    <p:sldId id="285" r:id="rId10"/>
    <p:sldId id="282" r:id="rId11"/>
    <p:sldId id="283" r:id="rId12"/>
    <p:sldId id="284" r:id="rId13"/>
    <p:sldId id="281" r:id="rId14"/>
    <p:sldId id="278" r:id="rId15"/>
    <p:sldId id="279" r:id="rId16"/>
    <p:sldId id="266" r:id="rId17"/>
    <p:sldId id="268" r:id="rId18"/>
    <p:sldId id="269" r:id="rId19"/>
    <p:sldId id="270" r:id="rId20"/>
    <p:sldId id="280" r:id="rId21"/>
    <p:sldId id="274" r:id="rId22"/>
  </p:sldIdLst>
  <p:sldSz cx="12188825" cy="6858000"/>
  <p:notesSz cx="6858000" cy="9144000"/>
  <p:defaultTextStyle>
    <a:defPPr rtl="0">
      <a:defRPr lang="zh-cn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72" d="100"/>
          <a:sy n="72" d="100"/>
        </p:scale>
        <p:origin x="660" y="6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E11-407C-8F38-12852C216B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E11-407C-8F38-12852C216BE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E11-407C-8F38-12852C216B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03891256"/>
        <c:axId val="603890080"/>
      </c:lineChart>
      <c:catAx>
        <c:axId val="603891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603890080"/>
        <c:crosses val="autoZero"/>
        <c:auto val="1"/>
        <c:lblAlgn val="ctr"/>
        <c:lblOffset val="100"/>
        <c:noMultiLvlLbl val="0"/>
      </c:catAx>
      <c:valAx>
        <c:axId val="603890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603891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477D14C5-CED9-4CFC-B338-DFB0C8090B9F}">
      <dgm:prSet phldrT="[Text]"/>
      <dgm:spPr/>
      <dgm:t>
        <a:bodyPr rtlCol="0"/>
        <a:lstStyle/>
        <a:p>
          <a:pPr rtl="0"/>
          <a:r>
            <a:rPr 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组 A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2DFCBC7-BC14-4697-8ECD-BF0D5B1EDA3B}" type="parTrans" cxnId="{7D461F02-AB37-447A-AC6B-D31C4D2EC6A9}">
      <dgm:prSet/>
      <dgm:spPr/>
      <dgm:t>
        <a:bodyPr rtlCol="0"/>
        <a:lstStyle/>
        <a:p>
          <a:pPr rtl="0"/>
          <a:endParaRPr lang="en-US"/>
        </a:p>
      </dgm:t>
    </dgm:pt>
    <dgm:pt modelId="{87E3C0DB-7BEE-424E-8E11-B838D238D595}" type="sibTrans" cxnId="{7D461F02-AB37-447A-AC6B-D31C4D2EC6A9}">
      <dgm:prSet/>
      <dgm:spPr/>
      <dgm:t>
        <a:bodyPr rtlCol="0"/>
        <a:lstStyle/>
        <a:p>
          <a:pPr rtl="0"/>
          <a:endParaRPr lang="en-US"/>
        </a:p>
      </dgm:t>
    </dgm:pt>
    <dgm:pt modelId="{C111C18A-FD96-4E63-821A-54D70D8DC65F}">
      <dgm:prSet phldrT="[Text]"/>
      <dgm:spPr/>
      <dgm:t>
        <a:bodyPr rtlCol="0"/>
        <a:lstStyle/>
        <a:p>
          <a:pPr rtl="0"/>
          <a:r>
            <a:rPr 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任务 1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BE74EF-FAB4-45A2-BBED-7CD5259AB210}" type="parTrans" cxnId="{FFD8B471-C98F-4DB5-8DE3-2AB7E896ADD5}">
      <dgm:prSet/>
      <dgm:spPr/>
      <dgm:t>
        <a:bodyPr rtlCol="0"/>
        <a:lstStyle/>
        <a:p>
          <a:pPr rtl="0"/>
          <a:endParaRPr lang="en-US"/>
        </a:p>
      </dgm:t>
    </dgm:pt>
    <dgm:pt modelId="{B4F34DE2-2DAE-4F88-8C78-BD8892EBF4FF}" type="sibTrans" cxnId="{FFD8B471-C98F-4DB5-8DE3-2AB7E896ADD5}">
      <dgm:prSet/>
      <dgm:spPr/>
      <dgm:t>
        <a:bodyPr rtlCol="0"/>
        <a:lstStyle/>
        <a:p>
          <a:pPr rtl="0"/>
          <a:endParaRPr lang="en-US"/>
        </a:p>
      </dgm:t>
    </dgm:pt>
    <dgm:pt modelId="{33EAD35F-38F2-4CB7-9A6D-B04FFD8A51FD}">
      <dgm:prSet phldrT="[Text]"/>
      <dgm:spPr/>
      <dgm:t>
        <a:bodyPr rtlCol="0"/>
        <a:lstStyle/>
        <a:p>
          <a:pPr rtl="0"/>
          <a:r>
            <a:rPr 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任务 2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FE7DB1-4BFC-4407-80A9-E5514E94C61D}" type="parTrans" cxnId="{FAC3D40F-8E66-452D-9CA4-C2871F2D10EF}">
      <dgm:prSet/>
      <dgm:spPr/>
      <dgm:t>
        <a:bodyPr rtlCol="0"/>
        <a:lstStyle/>
        <a:p>
          <a:pPr rtl="0"/>
          <a:endParaRPr lang="en-US"/>
        </a:p>
      </dgm:t>
    </dgm:pt>
    <dgm:pt modelId="{4B66B839-1910-459B-92B2-14846EBA7A70}" type="sibTrans" cxnId="{FAC3D40F-8E66-452D-9CA4-C2871F2D10EF}">
      <dgm:prSet/>
      <dgm:spPr/>
      <dgm:t>
        <a:bodyPr rtlCol="0"/>
        <a:lstStyle/>
        <a:p>
          <a:pPr rtl="0"/>
          <a:endParaRPr lang="en-US"/>
        </a:p>
      </dgm:t>
    </dgm:pt>
    <dgm:pt modelId="{3C67E77D-62FA-499D-B5E6-E79A091C5267}">
      <dgm:prSet phldrT="[Text]"/>
      <dgm:spPr/>
      <dgm:t>
        <a:bodyPr rtlCol="0"/>
        <a:lstStyle/>
        <a:p>
          <a:pPr rtl="0"/>
          <a:r>
            <a:rPr lang="zh-cn">
              <a:latin typeface="微软雅黑" panose="020B0503020204020204" pitchFamily="34" charset="-122"/>
              <a:ea typeface="微软雅黑" panose="020B0503020204020204" pitchFamily="34" charset="-122"/>
            </a:rPr>
            <a:t>组 B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337D229-E330-4525-B0FA-14EC5A80604A}" type="parTrans" cxnId="{32AA6160-4426-4C4D-93AE-E2F474E37AD9}">
      <dgm:prSet/>
      <dgm:spPr/>
      <dgm:t>
        <a:bodyPr rtlCol="0"/>
        <a:lstStyle/>
        <a:p>
          <a:pPr rtl="0"/>
          <a:endParaRPr lang="en-US"/>
        </a:p>
      </dgm:t>
    </dgm:pt>
    <dgm:pt modelId="{C056AC5D-B04E-4376-A1CB-3EAB7BE5AF5B}" type="sibTrans" cxnId="{32AA6160-4426-4C4D-93AE-E2F474E37AD9}">
      <dgm:prSet/>
      <dgm:spPr/>
      <dgm:t>
        <a:bodyPr rtlCol="0"/>
        <a:lstStyle/>
        <a:p>
          <a:pPr rtl="0"/>
          <a:endParaRPr lang="en-US"/>
        </a:p>
      </dgm:t>
    </dgm:pt>
    <dgm:pt modelId="{D6510970-8F9C-4B45-A0F3-6ACB9AA76D40}">
      <dgm:prSet phldrT="[Text]"/>
      <dgm:spPr/>
      <dgm:t>
        <a:bodyPr rtlCol="0"/>
        <a:lstStyle/>
        <a:p>
          <a:pPr rtl="0"/>
          <a:r>
            <a:rPr lang="zh-cn">
              <a:latin typeface="微软雅黑" panose="020B0503020204020204" pitchFamily="34" charset="-122"/>
              <a:ea typeface="微软雅黑" panose="020B0503020204020204" pitchFamily="34" charset="-122"/>
            </a:rPr>
            <a:t>任务 1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9FC291-2B6A-4475-8B09-917F9F09E3AB}" type="parTrans" cxnId="{C6E7222A-5F84-456A-9806-D51868FAF8A9}">
      <dgm:prSet/>
      <dgm:spPr/>
      <dgm:t>
        <a:bodyPr rtlCol="0"/>
        <a:lstStyle/>
        <a:p>
          <a:pPr rtl="0"/>
          <a:endParaRPr lang="en-US"/>
        </a:p>
      </dgm:t>
    </dgm:pt>
    <dgm:pt modelId="{4B87F32C-3630-48F2-9114-4262C0BEEA9E}" type="sibTrans" cxnId="{C6E7222A-5F84-456A-9806-D51868FAF8A9}">
      <dgm:prSet/>
      <dgm:spPr/>
      <dgm:t>
        <a:bodyPr rtlCol="0"/>
        <a:lstStyle/>
        <a:p>
          <a:pPr rtl="0"/>
          <a:endParaRPr lang="en-US"/>
        </a:p>
      </dgm:t>
    </dgm:pt>
    <dgm:pt modelId="{709ED9DC-E391-4C6C-B788-93F1C2EFB6FD}">
      <dgm:prSet phldrT="[Text]"/>
      <dgm:spPr/>
      <dgm:t>
        <a:bodyPr rtlCol="0"/>
        <a:lstStyle/>
        <a:p>
          <a:pPr rtl="0"/>
          <a:r>
            <a:rPr 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任务 2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5FA6CF0-E0A0-46A0-93C9-B722B31A8A9C}" type="parTrans" cxnId="{78E3C3B3-FD19-41A6-A9CC-BB3375A6FF81}">
      <dgm:prSet/>
      <dgm:spPr/>
      <dgm:t>
        <a:bodyPr rtlCol="0"/>
        <a:lstStyle/>
        <a:p>
          <a:pPr rtl="0"/>
          <a:endParaRPr lang="en-US"/>
        </a:p>
      </dgm:t>
    </dgm:pt>
    <dgm:pt modelId="{F3C03C29-D7FF-4D61-8D75-8B75B2F589EC}" type="sibTrans" cxnId="{78E3C3B3-FD19-41A6-A9CC-BB3375A6FF81}">
      <dgm:prSet/>
      <dgm:spPr/>
      <dgm:t>
        <a:bodyPr rtlCol="0"/>
        <a:lstStyle/>
        <a:p>
          <a:pPr rtl="0"/>
          <a:endParaRPr lang="en-US"/>
        </a:p>
      </dgm:t>
    </dgm:pt>
    <dgm:pt modelId="{CC6B7442-0B72-4EF2-9F13-1325B51AFF9F}">
      <dgm:prSet phldrT="[Text]"/>
      <dgm:spPr/>
      <dgm:t>
        <a:bodyPr rtlCol="0"/>
        <a:lstStyle/>
        <a:p>
          <a:pPr rtl="0"/>
          <a:r>
            <a:rPr lang="zh-cn">
              <a:latin typeface="微软雅黑" panose="020B0503020204020204" pitchFamily="34" charset="-122"/>
              <a:ea typeface="微软雅黑" panose="020B0503020204020204" pitchFamily="34" charset="-122"/>
            </a:rPr>
            <a:t>组 C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3D139E0-5DC2-4F8E-9F8F-B3F0EBCD4689}" type="parTrans" cxnId="{102D6D4D-90C9-40F4-A001-35DCC329B127}">
      <dgm:prSet/>
      <dgm:spPr/>
      <dgm:t>
        <a:bodyPr rtlCol="0"/>
        <a:lstStyle/>
        <a:p>
          <a:pPr rtl="0"/>
          <a:endParaRPr lang="en-US"/>
        </a:p>
      </dgm:t>
    </dgm:pt>
    <dgm:pt modelId="{FF80E1BA-0D6F-4EE8-9640-892A5897DBCD}" type="sibTrans" cxnId="{102D6D4D-90C9-40F4-A001-35DCC329B127}">
      <dgm:prSet/>
      <dgm:spPr/>
      <dgm:t>
        <a:bodyPr rtlCol="0"/>
        <a:lstStyle/>
        <a:p>
          <a:pPr rtl="0"/>
          <a:endParaRPr lang="en-US"/>
        </a:p>
      </dgm:t>
    </dgm:pt>
    <dgm:pt modelId="{FE0A3CAE-D039-42F2-AF12-1E6F6793A633}">
      <dgm:prSet phldrT="[Text]"/>
      <dgm:spPr/>
      <dgm:t>
        <a:bodyPr rtlCol="0"/>
        <a:lstStyle/>
        <a:p>
          <a:pPr rtl="0"/>
          <a:r>
            <a:rPr 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任务 1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2ED2D1-AFF4-4DED-BB53-30A310825CE2}" type="parTrans" cxnId="{A6FB3C49-AB75-4315-BB6B-886AA454F16F}">
      <dgm:prSet/>
      <dgm:spPr/>
      <dgm:t>
        <a:bodyPr rtlCol="0"/>
        <a:lstStyle/>
        <a:p>
          <a:pPr rtl="0"/>
          <a:endParaRPr lang="en-US"/>
        </a:p>
      </dgm:t>
    </dgm:pt>
    <dgm:pt modelId="{417BDEF2-191B-4000-BDE8-D3D22A51FCF3}" type="sibTrans" cxnId="{A6FB3C49-AB75-4315-BB6B-886AA454F16F}">
      <dgm:prSet/>
      <dgm:spPr/>
      <dgm:t>
        <a:bodyPr rtlCol="0"/>
        <a:lstStyle/>
        <a:p>
          <a:pPr rtl="0"/>
          <a:endParaRPr 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</dgm:pt>
    <dgm:pt modelId="{A9DD881E-A532-414B-870C-8ADE2076F78C}" type="pres">
      <dgm:prSet presAssocID="{477D14C5-CED9-4CFC-B338-DFB0C8090B9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D5F6E02-AD43-4E7A-935B-DDF5D6C74800}" type="pres">
      <dgm:prSet presAssocID="{477D14C5-CED9-4CFC-B338-DFB0C8090B9F}" presName="childText" presStyleLbl="revTx" presStyleIdx="0" presStyleCnt="3">
        <dgm:presLayoutVars>
          <dgm:bulletEnabled val="1"/>
        </dgm:presLayoutVars>
      </dgm:prSet>
      <dgm:spPr/>
    </dgm:pt>
    <dgm:pt modelId="{81203336-F3DE-4B3A-BCF4-0F68C23AC2BB}" type="pres">
      <dgm:prSet presAssocID="{3C67E77D-62FA-499D-B5E6-E79A091C526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82956A5-ADC8-4959-B856-589B9D9B9635}" type="pres">
      <dgm:prSet presAssocID="{3C67E77D-62FA-499D-B5E6-E79A091C5267}" presName="childText" presStyleLbl="revTx" presStyleIdx="1" presStyleCnt="3">
        <dgm:presLayoutVars>
          <dgm:bulletEnabled val="1"/>
        </dgm:presLayoutVars>
      </dgm:prSet>
      <dgm:spPr/>
    </dgm:pt>
    <dgm:pt modelId="{D64CB5D5-837D-47FC-9E42-A26D800BC695}" type="pres">
      <dgm:prSet presAssocID="{CC6B7442-0B72-4EF2-9F13-1325B51AFF9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8B7B17B-8600-44B0-B235-389E5D71D804}" type="pres">
      <dgm:prSet presAssocID="{CC6B7442-0B72-4EF2-9F13-1325B51AFF9F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FAC3D40F-8E66-452D-9CA4-C2871F2D10EF}" srcId="{477D14C5-CED9-4CFC-B338-DFB0C8090B9F}" destId="{33EAD35F-38F2-4CB7-9A6D-B04FFD8A51FD}" srcOrd="1" destOrd="0" parTransId="{81FE7DB1-4BFC-4407-80A9-E5514E94C61D}" sibTransId="{4B66B839-1910-459B-92B2-14846EBA7A70}"/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A6FB3C49-AB75-4315-BB6B-886AA454F16F}" srcId="{CC6B7442-0B72-4EF2-9F13-1325B51AFF9F}" destId="{FE0A3CAE-D039-42F2-AF12-1E6F6793A633}" srcOrd="0" destOrd="0" parTransId="{7E2ED2D1-AFF4-4DED-BB53-30A310825CE2}" sibTransId="{417BDEF2-191B-4000-BDE8-D3D22A51FCF3}"/>
    <dgm:cxn modelId="{0F1F224B-6995-4D7E-B65E-FDD2121E7EA2}" type="presOf" srcId="{FE0A3CAE-D039-42F2-AF12-1E6F6793A633}" destId="{08B7B17B-8600-44B0-B235-389E5D71D804}" srcOrd="0" destOrd="0" presId="urn:microsoft.com/office/officeart/2005/8/layout/vList2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5BDE416F-F97E-4F73-BE1A-C12EA4F60682}" type="presOf" srcId="{90119837-5B71-4D44-BB01-DB0B084933C8}" destId="{ED5DCCC5-BCA8-4491-AA37-BAF153ECA184}" srcOrd="0" destOrd="0" presId="urn:microsoft.com/office/officeart/2005/8/layout/vList2"/>
    <dgm:cxn modelId="{FFD8B471-C98F-4DB5-8DE3-2AB7E896ADD5}" srcId="{477D14C5-CED9-4CFC-B338-DFB0C8090B9F}" destId="{C111C18A-FD96-4E63-821A-54D70D8DC65F}" srcOrd="0" destOrd="0" parTransId="{83BE74EF-FAB4-45A2-BBED-7CD5259AB210}" sibTransId="{B4F34DE2-2DAE-4F88-8C78-BD8892EBF4FF}"/>
    <dgm:cxn modelId="{594ECC8D-94FA-41B7-9F5F-6B7A67E36EF5}" type="presOf" srcId="{C111C18A-FD96-4E63-821A-54D70D8DC65F}" destId="{CD5F6E02-AD43-4E7A-935B-DDF5D6C74800}" srcOrd="0" destOrd="0" presId="urn:microsoft.com/office/officeart/2005/8/layout/vList2"/>
    <dgm:cxn modelId="{3656B090-A676-4E00-8A74-815942300152}" type="presOf" srcId="{709ED9DC-E391-4C6C-B788-93F1C2EFB6FD}" destId="{782956A5-ADC8-4959-B856-589B9D9B9635}" srcOrd="0" destOrd="1" presId="urn:microsoft.com/office/officeart/2005/8/layout/vList2"/>
    <dgm:cxn modelId="{8D0A4494-246A-45A7-AB6A-CDBC9E33ECD3}" type="presOf" srcId="{477D14C5-CED9-4CFC-B338-DFB0C8090B9F}" destId="{A9DD881E-A532-414B-870C-8ADE2076F78C}" srcOrd="0" destOrd="0" presId="urn:microsoft.com/office/officeart/2005/8/layout/vList2"/>
    <dgm:cxn modelId="{139D5BB1-09CB-45F8-9347-D7764258A754}" type="presOf" srcId="{CC6B7442-0B72-4EF2-9F13-1325B51AFF9F}" destId="{D64CB5D5-837D-47FC-9E42-A26D800BC695}" srcOrd="0" destOrd="0" presId="urn:microsoft.com/office/officeart/2005/8/layout/vList2"/>
    <dgm:cxn modelId="{78E3C3B3-FD19-41A6-A9CC-BB3375A6FF81}" srcId="{3C67E77D-62FA-499D-B5E6-E79A091C5267}" destId="{709ED9DC-E391-4C6C-B788-93F1C2EFB6FD}" srcOrd="1" destOrd="0" parTransId="{B5FA6CF0-E0A0-46A0-93C9-B722B31A8A9C}" sibTransId="{F3C03C29-D7FF-4D61-8D75-8B75B2F589EC}"/>
    <dgm:cxn modelId="{96956FBE-70C8-4F89-BD0B-33093C0F439D}" type="presOf" srcId="{3C67E77D-62FA-499D-B5E6-E79A091C5267}" destId="{81203336-F3DE-4B3A-BCF4-0F68C23AC2BB}" srcOrd="0" destOrd="0" presId="urn:microsoft.com/office/officeart/2005/8/layout/vList2"/>
    <dgm:cxn modelId="{109ECBC1-64DC-48B7-847D-6354B293D099}" type="presOf" srcId="{33EAD35F-38F2-4CB7-9A6D-B04FFD8A51FD}" destId="{CD5F6E02-AD43-4E7A-935B-DDF5D6C74800}" srcOrd="0" destOrd="1" presId="urn:microsoft.com/office/officeart/2005/8/layout/vList2"/>
    <dgm:cxn modelId="{A55A44F5-7713-43BE-A80C-9D7C49E6D5AD}" type="presOf" srcId="{D6510970-8F9C-4B45-A0F3-6ACB9AA76D40}" destId="{782956A5-ADC8-4959-B856-589B9D9B9635}" srcOrd="0" destOrd="0" presId="urn:microsoft.com/office/officeart/2005/8/layout/vList2"/>
    <dgm:cxn modelId="{0910C0A3-A67A-496C-8A74-C4E35FED4675}" type="presParOf" srcId="{ED5DCCC5-BCA8-4491-AA37-BAF153ECA184}" destId="{A9DD881E-A532-414B-870C-8ADE2076F78C}" srcOrd="0" destOrd="0" presId="urn:microsoft.com/office/officeart/2005/8/layout/vList2"/>
    <dgm:cxn modelId="{9334B2F5-7FCF-4B1F-B6AA-DB249F4421A1}" type="presParOf" srcId="{ED5DCCC5-BCA8-4491-AA37-BAF153ECA184}" destId="{CD5F6E02-AD43-4E7A-935B-DDF5D6C74800}" srcOrd="1" destOrd="0" presId="urn:microsoft.com/office/officeart/2005/8/layout/vList2"/>
    <dgm:cxn modelId="{4F4F04E9-8CC4-46EA-94F2-D97F126F4DA5}" type="presParOf" srcId="{ED5DCCC5-BCA8-4491-AA37-BAF153ECA184}" destId="{81203336-F3DE-4B3A-BCF4-0F68C23AC2BB}" srcOrd="2" destOrd="0" presId="urn:microsoft.com/office/officeart/2005/8/layout/vList2"/>
    <dgm:cxn modelId="{9E10C16C-1E52-4EC3-8CA1-A7C07C605948}" type="presParOf" srcId="{ED5DCCC5-BCA8-4491-AA37-BAF153ECA184}" destId="{782956A5-ADC8-4959-B856-589B9D9B9635}" srcOrd="3" destOrd="0" presId="urn:microsoft.com/office/officeart/2005/8/layout/vList2"/>
    <dgm:cxn modelId="{8E5B4048-9D19-4E76-9DF1-CC741CEADF9A}" type="presParOf" srcId="{ED5DCCC5-BCA8-4491-AA37-BAF153ECA184}" destId="{D64CB5D5-837D-47FC-9E42-A26D800BC695}" srcOrd="4" destOrd="0" presId="urn:microsoft.com/office/officeart/2005/8/layout/vList2"/>
    <dgm:cxn modelId="{3160F1A4-3C45-478F-BAAB-DEF3A5444A4A}" type="presParOf" srcId="{ED5DCCC5-BCA8-4491-AA37-BAF153ECA184}" destId="{08B7B17B-8600-44B0-B235-389E5D71D80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D881E-A532-414B-870C-8ADE2076F78C}">
      <dsp:nvSpPr>
        <dsp:cNvPr id="0" name=""/>
        <dsp:cNvSpPr/>
      </dsp:nvSpPr>
      <dsp:spPr>
        <a:xfrm>
          <a:off x="0" y="94302"/>
          <a:ext cx="4976813" cy="713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rtlCol="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组 A</a:t>
          </a:r>
          <a:endParaRPr 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811" y="129113"/>
        <a:ext cx="4907191" cy="643492"/>
      </dsp:txXfrm>
    </dsp:sp>
    <dsp:sp modelId="{CD5F6E02-AD43-4E7A-935B-DDF5D6C74800}">
      <dsp:nvSpPr>
        <dsp:cNvPr id="0" name=""/>
        <dsp:cNvSpPr/>
      </dsp:nvSpPr>
      <dsp:spPr>
        <a:xfrm>
          <a:off x="0" y="807417"/>
          <a:ext cx="4976813" cy="856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014" tIns="29210" rIns="163576" bIns="29210" numCol="1" spcCol="1270" rtlCol="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任务 1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任务 2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807417"/>
        <a:ext cx="4976813" cy="856980"/>
      </dsp:txXfrm>
    </dsp:sp>
    <dsp:sp modelId="{81203336-F3DE-4B3A-BCF4-0F68C23AC2BB}">
      <dsp:nvSpPr>
        <dsp:cNvPr id="0" name=""/>
        <dsp:cNvSpPr/>
      </dsp:nvSpPr>
      <dsp:spPr>
        <a:xfrm>
          <a:off x="0" y="1664397"/>
          <a:ext cx="4976813" cy="713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rtlCol="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>
              <a:latin typeface="微软雅黑" panose="020B0503020204020204" pitchFamily="34" charset="-122"/>
              <a:ea typeface="微软雅黑" panose="020B0503020204020204" pitchFamily="34" charset="-122"/>
            </a:rPr>
            <a:t>组 B</a:t>
          </a:r>
          <a:endParaRPr 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811" y="1699208"/>
        <a:ext cx="4907191" cy="643492"/>
      </dsp:txXfrm>
    </dsp:sp>
    <dsp:sp modelId="{782956A5-ADC8-4959-B856-589B9D9B9635}">
      <dsp:nvSpPr>
        <dsp:cNvPr id="0" name=""/>
        <dsp:cNvSpPr/>
      </dsp:nvSpPr>
      <dsp:spPr>
        <a:xfrm>
          <a:off x="0" y="2377512"/>
          <a:ext cx="4976813" cy="856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014" tIns="29210" rIns="163576" bIns="29210" numCol="1" spcCol="1270" rtlCol="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1800" kern="1200">
              <a:latin typeface="微软雅黑" panose="020B0503020204020204" pitchFamily="34" charset="-122"/>
              <a:ea typeface="微软雅黑" panose="020B0503020204020204" pitchFamily="34" charset="-122"/>
            </a:rPr>
            <a:t>任务 1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任务 2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377512"/>
        <a:ext cx="4976813" cy="856980"/>
      </dsp:txXfrm>
    </dsp:sp>
    <dsp:sp modelId="{D64CB5D5-837D-47FC-9E42-A26D800BC695}">
      <dsp:nvSpPr>
        <dsp:cNvPr id="0" name=""/>
        <dsp:cNvSpPr/>
      </dsp:nvSpPr>
      <dsp:spPr>
        <a:xfrm>
          <a:off x="0" y="3234492"/>
          <a:ext cx="4976813" cy="713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rtlCol="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>
              <a:latin typeface="微软雅黑" panose="020B0503020204020204" pitchFamily="34" charset="-122"/>
              <a:ea typeface="微软雅黑" panose="020B0503020204020204" pitchFamily="34" charset="-122"/>
            </a:rPr>
            <a:t>组 C</a:t>
          </a:r>
          <a:endParaRPr 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811" y="3269303"/>
        <a:ext cx="4907191" cy="643492"/>
      </dsp:txXfrm>
    </dsp:sp>
    <dsp:sp modelId="{08B7B17B-8600-44B0-B235-389E5D71D804}">
      <dsp:nvSpPr>
        <dsp:cNvPr id="0" name=""/>
        <dsp:cNvSpPr/>
      </dsp:nvSpPr>
      <dsp:spPr>
        <a:xfrm>
          <a:off x="0" y="3947607"/>
          <a:ext cx="4976813" cy="428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014" tIns="29210" rIns="163576" bIns="29210" numCol="1" spcCol="1270" rtlCol="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任务 1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3947607"/>
        <a:ext cx="4976813" cy="428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7178B13D-69C5-48FF-B4BC-F91E5DF1D623}" type="datetime1">
              <a:rPr lang="zh-CN" altLang="en-US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2018/5/5</a:t>
            </a:fld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CFD77566-CD65-4859-9FA1-43956DC85B8C}" type="slidenum">
              <a:rPr lang="en-US" altLang="zh-CN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6B449BB-9F99-43EE-A1AA-ED1E313F74C2}" type="datetime1">
              <a:rPr lang="zh-CN" altLang="en-US" smtClean="0"/>
              <a:pPr/>
              <a:t>2018/5/5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8796F01-7154-41E0-B48B-A6921757531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 rtlCol="0">
            <a:normAutofit/>
          </a:bodyPr>
          <a:lstStyle>
            <a:lvl1pPr algn="l" rtl="0">
              <a:lnSpc>
                <a:spcPct val="90000"/>
              </a:lnSpc>
              <a:defRPr sz="5400" cap="none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5677D0B-F53C-4787-A85A-18D33BC3BEA1}" type="datetime1">
              <a:rPr lang="zh-CN" altLang="en-US" smtClean="0"/>
              <a:pPr/>
              <a:t>2018/5/5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B89B6B-C640-4814-94E3-C138F9C73EE7}" type="datetime1">
              <a:rPr lang="zh-CN" altLang="en-US" smtClean="0"/>
              <a:pPr/>
              <a:t>2018/5/5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 baseline="0"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D2BB3D5-B3F4-4256-B6ED-4B874E5DE258}" type="datetime1">
              <a:rPr lang="zh-CN" altLang="en-US" smtClean="0"/>
              <a:pPr/>
              <a:t>2018/5/5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A60BA0E-20D0-4E7C-B286-26C960A6788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rtlCol="0" anchor="t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09DE028-75A5-419A-B395-C2EDFBD58642}" type="datetime1">
              <a:rPr lang="zh-CN" altLang="en-US" smtClean="0"/>
              <a:pPr/>
              <a:t>2018/5/5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DB54F77-3742-4919-9EAD-96757A014E94}" type="datetime1">
              <a:rPr lang="zh-CN" altLang="en-US" smtClean="0"/>
              <a:pPr/>
              <a:t>2018/5/5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C6EB163-526A-4855-8844-4C6501B96975}" type="datetime1">
              <a:rPr lang="zh-CN" altLang="en-US" smtClean="0"/>
              <a:pPr/>
              <a:t>2018/5/5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E9B638C-251D-44EC-B8B2-08EC45208A21}" type="datetime1">
              <a:rPr lang="zh-CN" altLang="en-US" smtClean="0"/>
              <a:pPr/>
              <a:t>2018/5/5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rtlCol="0" anchor="b">
            <a:normAutofit/>
          </a:bodyPr>
          <a:lstStyle>
            <a:lvl1pPr algn="l" rtl="0"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l" rtl="0"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D005F57-EA56-4A95-B718-20B6AA09091F}" type="datetime1">
              <a:rPr lang="zh-CN" altLang="en-US" smtClean="0"/>
              <a:pPr/>
              <a:t>2018/5/5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DFBB78A-01B4-41F2-96B0-677A4A282832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rtlCol="0" anchor="b">
            <a:normAutofit/>
          </a:bodyPr>
          <a:lstStyle>
            <a:lvl1pPr algn="l" rtl="0"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6F99FFF-1AD8-41BA-A4C2-05782CB95A16}" type="datetime1">
              <a:rPr lang="zh-CN" altLang="en-US" smtClean="0"/>
              <a:pPr/>
              <a:t>2018/5/5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DFBB78A-01B4-41F2-96B0-677A4A282832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74EC2AD-E193-40F2-8E09-6DD726A8C215}" type="datetime1">
              <a:rPr lang="zh-CN" altLang="en-US" smtClean="0"/>
              <a:pPr/>
              <a:t>2018/5/5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钉钉机器人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钉钉消息通知开发分享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王书敏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标题和包含图表的内容布局 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内容占位符 6" descr="行" title="图表"/>
          <p:cNvGraphicFramePr>
            <a:graphicFrameLocks noGrp="1"/>
          </p:cNvGraphicFramePr>
          <p:nvPr>
            <p:ph idx="1"/>
            <p:extLst/>
          </p:nvPr>
        </p:nvGraphicFramePr>
        <p:xfrm>
          <a:off x="1117600" y="1701800"/>
          <a:ext cx="10156825" cy="447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7908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</a:rPr>
              <a:t>包含表格的两栏内容布局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此处是第一个项目要点</a:t>
            </a:r>
          </a:p>
          <a:p>
            <a:pPr rtl="0"/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此处是第二个项目要点</a:t>
            </a:r>
          </a:p>
          <a:p>
            <a:pPr rtl="0"/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此处是第三个项目要点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内容占位符 5" descr="示例表格（包含 3 列和 4 行）" title="表格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60708"/>
              </p:ext>
            </p:extLst>
          </p:nvPr>
        </p:nvGraphicFramePr>
        <p:xfrm>
          <a:off x="6297613" y="1701800"/>
          <a:ext cx="4976811" cy="2413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5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8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8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3250">
                <a:tc>
                  <a:txBody>
                    <a:bodyPr/>
                    <a:lstStyle/>
                    <a:p>
                      <a:pPr rtl="0"/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 A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 B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3250">
                <a:tc>
                  <a:txBody>
                    <a:bodyPr/>
                    <a:lstStyle/>
                    <a:p>
                      <a:pPr rtl="0"/>
                      <a:r>
                        <a:rPr 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 1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95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3250">
                <a:tc>
                  <a:txBody>
                    <a:bodyPr/>
                    <a:lstStyle/>
                    <a:p>
                      <a:pPr rtl="0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 2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88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3250">
                <a:tc>
                  <a:txBody>
                    <a:bodyPr/>
                    <a:lstStyle/>
                    <a:p>
                      <a:pPr rtl="0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 3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84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6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包含 SmartArt 的两栏内容布局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内容占位符 3" descr="垂直项目符号列表" title="SmartArt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19403444"/>
              </p:ext>
            </p:extLst>
          </p:nvPr>
        </p:nvGraphicFramePr>
        <p:xfrm>
          <a:off x="1117600" y="1701800"/>
          <a:ext cx="4976813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此处是第一个项目要点</a:t>
            </a:r>
          </a:p>
          <a:p>
            <a:pPr rtl="0"/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此处是第二个项目要点</a:t>
            </a:r>
          </a:p>
          <a:p>
            <a:pPr rtl="0"/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此处是第三个项目要点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0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6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94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94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098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8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76130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主要内容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协议简单介绍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zh-CN" altLang="en-US" dirty="0"/>
              <a:t>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、钉钉群自定义机器人开发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/>
              <a:t>三、企业会话消息发送</a:t>
            </a:r>
            <a:endParaRPr lang="en-US" altLang="zh-CN" dirty="0"/>
          </a:p>
          <a:p>
            <a:r>
              <a:rPr lang="zh-CN" altLang="en-US" dirty="0"/>
              <a:t>四、消息群发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五、远程执行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jupyter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zh-CN" altLang="en-US" dirty="0"/>
              <a:t>六、组织</a:t>
            </a:r>
            <a:r>
              <a:rPr lang="en-US" altLang="zh-CN" dirty="0"/>
              <a:t>python</a:t>
            </a:r>
            <a:r>
              <a:rPr lang="zh-CN" altLang="en-US" dirty="0"/>
              <a:t>代码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zh-CN" altLang="en-US" dirty="0"/>
              <a:t>七、聊聊微信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一、</a:t>
            </a:r>
            <a:r>
              <a:rPr lang="en-US" altLang="zh-CN" sz="2800" dirty="0"/>
              <a:t>http</a:t>
            </a:r>
            <a:r>
              <a:rPr lang="zh-CN" altLang="en-US" sz="2800" dirty="0"/>
              <a:t>协议简单介绍</a:t>
            </a:r>
            <a:endParaRPr lang="en-US" altLang="zh-CN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A9A463B-1FAF-4D98-92D1-DA59ED52C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04" y="1340768"/>
            <a:ext cx="5372100" cy="46863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D503EB2-03FD-4833-BA0B-08BDF8931C56}"/>
              </a:ext>
            </a:extLst>
          </p:cNvPr>
          <p:cNvSpPr/>
          <p:nvPr/>
        </p:nvSpPr>
        <p:spPr>
          <a:xfrm>
            <a:off x="6096000" y="1772816"/>
            <a:ext cx="6092825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GET /</a:t>
            </a:r>
            <a:r>
              <a:rPr lang="en-US" altLang="zh-CN" sz="1200" dirty="0" err="1">
                <a:solidFill>
                  <a:srgbClr val="5C5C5C"/>
                </a:solidFill>
                <a:latin typeface="Consolas" panose="020B0609020204030204" pitchFamily="49" charset="0"/>
              </a:rPr>
              <a:t>s?wd</a:t>
            </a:r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 err="1">
                <a:solidFill>
                  <a:srgbClr val="5C5C5C"/>
                </a:solidFill>
                <a:latin typeface="Consolas" panose="020B0609020204030204" pitchFamily="49" charset="0"/>
              </a:rPr>
              <a:t>keyward</a:t>
            </a:r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? HTTP/1.1  </a:t>
            </a:r>
          </a:p>
          <a:p>
            <a:pPr latinLnBrk="1"/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Host: www.baidu.com</a:t>
            </a:r>
          </a:p>
          <a:p>
            <a:pPr latinLnBrk="1"/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User-Agent: Mozilla/5.0 (Windows NT 10.0; Win64; x64) </a:t>
            </a:r>
            <a:r>
              <a:rPr lang="en-US" altLang="zh-CN" sz="1200" dirty="0" err="1">
                <a:solidFill>
                  <a:srgbClr val="5C5C5C"/>
                </a:solidFill>
                <a:latin typeface="Consolas" panose="020B0609020204030204" pitchFamily="49" charset="0"/>
              </a:rPr>
              <a:t>AppleWebKit</a:t>
            </a:r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/537.36 (KHTML, like Gecko) Chrome/66.0.3359.139 Safari/537.36</a:t>
            </a:r>
            <a:endParaRPr lang="en-US" altLang="zh-CN" sz="12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1AD7AAC-E7DF-4C4F-B19D-884963B2159A}"/>
              </a:ext>
            </a:extLst>
          </p:cNvPr>
          <p:cNvSpPr/>
          <p:nvPr/>
        </p:nvSpPr>
        <p:spPr>
          <a:xfrm>
            <a:off x="6101579" y="3083753"/>
            <a:ext cx="6092825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POST /login HTTP/1.1  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Host: cas.nidianwo.com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Content-Length: 120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Content-Type: application/x-www-form-</a:t>
            </a:r>
            <a:r>
              <a:rPr lang="en-US" altLang="zh-CN" sz="1200" dirty="0" err="1">
                <a:solidFill>
                  <a:srgbClr val="5C5C5C"/>
                </a:solidFill>
                <a:latin typeface="Consolas" panose="020B0609020204030204" pitchFamily="49" charset="0"/>
              </a:rPr>
              <a:t>urlencoded</a:t>
            </a:r>
            <a:endParaRPr lang="en-US" altLang="zh-CN" sz="12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Username=04891&amp;password=</a:t>
            </a:r>
            <a:r>
              <a:rPr lang="en-US" altLang="zh-CN" sz="1200" dirty="0" err="1">
                <a:solidFill>
                  <a:srgbClr val="5C5C5C"/>
                </a:solidFill>
                <a:latin typeface="Consolas" panose="020B0609020204030204" pitchFamily="49" charset="0"/>
              </a:rPr>
              <a:t>xxxxxx</a:t>
            </a:r>
            <a:endParaRPr lang="zh-CN" altLang="en-US" sz="1200" dirty="0">
              <a:solidFill>
                <a:srgbClr val="5C5C5C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7AEEF8E-D1C1-4B56-A1CC-C6BB307F49CA}"/>
              </a:ext>
            </a:extLst>
          </p:cNvPr>
          <p:cNvSpPr/>
          <p:nvPr/>
        </p:nvSpPr>
        <p:spPr>
          <a:xfrm>
            <a:off x="6103169" y="4832689"/>
            <a:ext cx="6092825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POST /login HTTP/1.1  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Host: cas.nidianwo.com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Content-Length: 120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Content-Type: application/json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{“username”:04891,”password”:”xxxxxx”}</a:t>
            </a:r>
            <a:endParaRPr lang="zh-CN" altLang="en-US" sz="1200" dirty="0">
              <a:solidFill>
                <a:srgbClr val="5C5C5C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A7DBF23-3524-422D-A470-C73EF5F8D8A0}"/>
              </a:ext>
            </a:extLst>
          </p:cNvPr>
          <p:cNvSpPr/>
          <p:nvPr/>
        </p:nvSpPr>
        <p:spPr>
          <a:xfrm>
            <a:off x="6094412" y="1327766"/>
            <a:ext cx="6092825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方式提交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A0BA6C5-032B-45F0-9C2E-CE191EA43562}"/>
              </a:ext>
            </a:extLst>
          </p:cNvPr>
          <p:cNvSpPr/>
          <p:nvPr/>
        </p:nvSpPr>
        <p:spPr>
          <a:xfrm>
            <a:off x="6094411" y="2741673"/>
            <a:ext cx="6092825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方式提交（表单格式）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58E171-B5B7-4E19-B571-D9ACD93C06E5}"/>
              </a:ext>
            </a:extLst>
          </p:cNvPr>
          <p:cNvSpPr/>
          <p:nvPr/>
        </p:nvSpPr>
        <p:spPr>
          <a:xfrm>
            <a:off x="6101579" y="4497660"/>
            <a:ext cx="6092825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方式提交（</a:t>
            </a:r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格式）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33C7A7F0-7F31-439C-914C-9B9AD3BC568A}"/>
              </a:ext>
            </a:extLst>
          </p:cNvPr>
          <p:cNvSpPr txBox="1">
            <a:spLocks/>
          </p:cNvSpPr>
          <p:nvPr/>
        </p:nvSpPr>
        <p:spPr>
          <a:xfrm>
            <a:off x="1053851" y="6228160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000" dirty="0"/>
              <a:t>注意：</a:t>
            </a:r>
            <a:r>
              <a:rPr lang="en-US" altLang="zh-CN" sz="2000" dirty="0"/>
              <a:t>POST</a:t>
            </a:r>
            <a:r>
              <a:rPr lang="zh-CN" altLang="en-US" sz="2000" dirty="0"/>
              <a:t>请求保证数据格式与</a:t>
            </a:r>
            <a:r>
              <a:rPr lang="en-US" altLang="zh-CN" sz="2000" dirty="0"/>
              <a:t>Content-Type</a:t>
            </a:r>
            <a:r>
              <a:rPr lang="zh-CN" altLang="en-US" sz="2000" dirty="0"/>
              <a:t>一致</a:t>
            </a:r>
            <a:endParaRPr lang="en-US" altLang="zh-CN" sz="2000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6D8DDEF1-812F-4B00-80B9-7EF6DBB2B81B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1</a:t>
            </a:r>
            <a:r>
              <a:rPr lang="zh-CN" altLang="en-US" sz="2000" dirty="0"/>
              <a:t>、两种提交方式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47491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一、</a:t>
            </a:r>
            <a:r>
              <a:rPr lang="en-US" altLang="zh-CN" sz="2800" dirty="0"/>
              <a:t>http</a:t>
            </a:r>
            <a:r>
              <a:rPr lang="zh-CN" altLang="en-US" sz="2800" dirty="0"/>
              <a:t>协议简单介绍</a:t>
            </a:r>
            <a:endParaRPr lang="en-US" altLang="zh-CN" sz="28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E1E917F-E17B-4A54-A3F7-20EB449DD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04" y="1484784"/>
            <a:ext cx="6334125" cy="1381125"/>
          </a:xfrm>
          <a:prstGeom prst="rect">
            <a:avLst/>
          </a:prstGeom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id="{49D54533-6430-468B-B314-CBB84237C172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2</a:t>
            </a:r>
            <a:r>
              <a:rPr lang="zh-CN" altLang="en-US" sz="2000" dirty="0"/>
              <a:t>、</a:t>
            </a:r>
            <a:r>
              <a:rPr lang="en-US" altLang="zh-CN" sz="2000" dirty="0"/>
              <a:t>URI</a:t>
            </a:r>
            <a:r>
              <a:rPr lang="zh-CN" altLang="en-US" sz="2000" dirty="0"/>
              <a:t>格式（统一资源标志符 </a:t>
            </a:r>
            <a:r>
              <a:rPr lang="en-US" altLang="zh-CN" sz="2000" dirty="0"/>
              <a:t>Uniform Resource Identifier</a:t>
            </a:r>
            <a:r>
              <a:rPr lang="zh-CN" altLang="en-US" sz="2000" dirty="0"/>
              <a:t>）</a:t>
            </a:r>
            <a:endParaRPr lang="en-US" altLang="zh-CN" sz="20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6FED98E-FEBE-4AD9-ADF5-E47A38B39670}"/>
              </a:ext>
            </a:extLst>
          </p:cNvPr>
          <p:cNvSpPr/>
          <p:nvPr/>
        </p:nvSpPr>
        <p:spPr>
          <a:xfrm>
            <a:off x="742453" y="3125286"/>
            <a:ext cx="996047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协议名：</a:t>
            </a:r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，其他协议有</a:t>
            </a:r>
            <a:r>
              <a:rPr lang="en-US" altLang="zh-CN" sz="1600" b="0" i="0" dirty="0" err="1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https,smtp,ftp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登陆信息：可选项</a:t>
            </a:r>
            <a:endParaRPr lang="en-US" altLang="zh-CN" sz="1600" dirty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服务器地址：</a:t>
            </a:r>
            <a:r>
              <a:rPr lang="en-US" altLang="zh-CN" sz="1600" b="0" i="0" dirty="0" err="1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sz="1600" b="0" i="0" dirty="0" err="1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服务器可解析的域名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服务器端口号：</a:t>
            </a:r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服务默认</a:t>
            </a:r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端口，</a:t>
            </a:r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服务默认</a:t>
            </a:r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443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端口（</a:t>
            </a:r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ping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命令可获取域名绑定的</a:t>
            </a:r>
            <a:r>
              <a:rPr lang="en-US" altLang="zh-CN" sz="1600" dirty="0" err="1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带层次的文件路径：</a:t>
            </a:r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path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，中文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一般称为路径或路由</a:t>
            </a:r>
            <a:endParaRPr lang="en-US" altLang="zh-CN" sz="1600" dirty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查询字符串：</a:t>
            </a:r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请求数据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片段标识符：可选项（可标识文档的某个位置）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909FFDC-7332-4C81-ABF5-31ADED46D8CD}"/>
              </a:ext>
            </a:extLst>
          </p:cNvPr>
          <p:cNvSpPr/>
          <p:nvPr/>
        </p:nvSpPr>
        <p:spPr>
          <a:xfrm>
            <a:off x="765820" y="2852936"/>
            <a:ext cx="8723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5C5C5C"/>
                </a:solidFill>
                <a:latin typeface="Consolas" panose="020B0609020204030204" pitchFamily="49" charset="0"/>
              </a:rPr>
              <a:t>http://spark.apache.org/docs/latest/api/python/pyspark.sql.html#pyspark.sql.SparkSession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5774FBE2-E9B1-44A1-8F3A-B10344AFA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868" y="5436924"/>
            <a:ext cx="6677025" cy="781050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564BE71E-92AC-4275-BC47-D4A2EEC9D5D3}"/>
              </a:ext>
            </a:extLst>
          </p:cNvPr>
          <p:cNvSpPr/>
          <p:nvPr/>
        </p:nvSpPr>
        <p:spPr>
          <a:xfrm>
            <a:off x="1053852" y="4980947"/>
            <a:ext cx="73448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（统一资源定位符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uniform resource location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323F4737-43EA-4AC2-99C8-89C332C5956A}"/>
              </a:ext>
            </a:extLst>
          </p:cNvPr>
          <p:cNvSpPr txBox="1">
            <a:spLocks/>
          </p:cNvSpPr>
          <p:nvPr/>
        </p:nvSpPr>
        <p:spPr>
          <a:xfrm>
            <a:off x="1053851" y="6228160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000" dirty="0"/>
              <a:t>更多</a:t>
            </a:r>
            <a:r>
              <a:rPr lang="en-US" altLang="zh-CN" sz="2000" dirty="0"/>
              <a:t>http</a:t>
            </a:r>
            <a:r>
              <a:rPr lang="zh-CN" altLang="en-US" sz="2000" dirty="0"/>
              <a:t>内容，请查阅</a:t>
            </a:r>
            <a:r>
              <a:rPr lang="en-US" altLang="zh-CN" sz="2000" dirty="0"/>
              <a:t>《</a:t>
            </a:r>
            <a:r>
              <a:rPr lang="zh-CN" altLang="en-US" sz="2000" dirty="0"/>
              <a:t>图解</a:t>
            </a:r>
            <a:r>
              <a:rPr lang="en-US" altLang="zh-CN" sz="2000" dirty="0"/>
              <a:t>HTTP》</a:t>
            </a:r>
          </a:p>
        </p:txBody>
      </p:sp>
    </p:spTree>
    <p:extLst>
      <p:ext uri="{BB962C8B-B14F-4D97-AF65-F5344CB8AC3E}">
        <p14:creationId xmlns:p14="http://schemas.microsoft.com/office/powerpoint/2010/main" val="386095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一、</a:t>
            </a:r>
            <a:r>
              <a:rPr lang="en-US" altLang="zh-CN" sz="2800" dirty="0"/>
              <a:t>http</a:t>
            </a:r>
            <a:r>
              <a:rPr lang="zh-CN" altLang="en-US" sz="2800" dirty="0"/>
              <a:t>协议简单介绍</a:t>
            </a:r>
            <a:endParaRPr lang="en-US" altLang="zh-CN" sz="28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E1E917F-E17B-4A54-A3F7-20EB449DD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04" y="1484784"/>
            <a:ext cx="6334125" cy="1381125"/>
          </a:xfrm>
          <a:prstGeom prst="rect">
            <a:avLst/>
          </a:prstGeom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id="{49D54533-6430-468B-B314-CBB84237C172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3</a:t>
            </a:r>
            <a:r>
              <a:rPr lang="zh-CN" altLang="en-US" sz="2000" dirty="0"/>
              <a:t>、</a:t>
            </a:r>
            <a:r>
              <a:rPr lang="en-US" altLang="zh-CN" sz="2000"/>
              <a:t>python</a:t>
            </a:r>
            <a:r>
              <a:rPr lang="zh-CN" altLang="en-US" sz="2000"/>
              <a:t>代码实现</a:t>
            </a:r>
            <a:endParaRPr lang="en-US" altLang="zh-CN" sz="20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6FED98E-FEBE-4AD9-ADF5-E47A38B39670}"/>
              </a:ext>
            </a:extLst>
          </p:cNvPr>
          <p:cNvSpPr/>
          <p:nvPr/>
        </p:nvSpPr>
        <p:spPr>
          <a:xfrm>
            <a:off x="742453" y="3125286"/>
            <a:ext cx="996047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协议名：</a:t>
            </a:r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，其他协议有</a:t>
            </a:r>
            <a:r>
              <a:rPr lang="en-US" altLang="zh-CN" sz="1600" b="0" i="0" dirty="0" err="1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https,smtp,ftp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登陆信息：可选项</a:t>
            </a:r>
            <a:endParaRPr lang="en-US" altLang="zh-CN" sz="1600" dirty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服务器地址：</a:t>
            </a:r>
            <a:r>
              <a:rPr lang="en-US" altLang="zh-CN" sz="1600" b="0" i="0" dirty="0" err="1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sz="1600" b="0" i="0" dirty="0" err="1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服务器可解析的域名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服务器端口号：</a:t>
            </a:r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服务默认</a:t>
            </a:r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端口，</a:t>
            </a:r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服务默认</a:t>
            </a:r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443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端口（</a:t>
            </a:r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ping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命令可获取域名绑定的</a:t>
            </a:r>
            <a:r>
              <a:rPr lang="en-US" altLang="zh-CN" sz="1600" dirty="0" err="1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带层次的文件路径：</a:t>
            </a:r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path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，中文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一般称为路径或路由</a:t>
            </a:r>
            <a:endParaRPr lang="en-US" altLang="zh-CN" sz="1600" dirty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查询字符串：</a:t>
            </a:r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请求数据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片段标识符：可选项（可标识文档的某个位置）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909FFDC-7332-4C81-ABF5-31ADED46D8CD}"/>
              </a:ext>
            </a:extLst>
          </p:cNvPr>
          <p:cNvSpPr/>
          <p:nvPr/>
        </p:nvSpPr>
        <p:spPr>
          <a:xfrm>
            <a:off x="765820" y="2852936"/>
            <a:ext cx="8723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5C5C5C"/>
                </a:solidFill>
                <a:latin typeface="Consolas" panose="020B0609020204030204" pitchFamily="49" charset="0"/>
              </a:rPr>
              <a:t>http://spark.apache.org/docs/latest/api/python/pyspark.sql.html#pyspark.sql.SparkSession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5774FBE2-E9B1-44A1-8F3A-B10344AFA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868" y="5436924"/>
            <a:ext cx="6677025" cy="781050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564BE71E-92AC-4275-BC47-D4A2EEC9D5D3}"/>
              </a:ext>
            </a:extLst>
          </p:cNvPr>
          <p:cNvSpPr/>
          <p:nvPr/>
        </p:nvSpPr>
        <p:spPr>
          <a:xfrm>
            <a:off x="1053852" y="4980947"/>
            <a:ext cx="73448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（统一资源定位符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uniform resource location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323F4737-43EA-4AC2-99C8-89C332C5956A}"/>
              </a:ext>
            </a:extLst>
          </p:cNvPr>
          <p:cNvSpPr txBox="1">
            <a:spLocks/>
          </p:cNvSpPr>
          <p:nvPr/>
        </p:nvSpPr>
        <p:spPr>
          <a:xfrm>
            <a:off x="1053851" y="6228160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000" dirty="0"/>
              <a:t>更多</a:t>
            </a:r>
            <a:r>
              <a:rPr lang="en-US" altLang="zh-CN" sz="2000" dirty="0"/>
              <a:t>http</a:t>
            </a:r>
            <a:r>
              <a:rPr lang="zh-CN" altLang="en-US" sz="2000" dirty="0"/>
              <a:t>内容，请查阅</a:t>
            </a:r>
            <a:r>
              <a:rPr lang="en-US" altLang="zh-CN" sz="2000" dirty="0"/>
              <a:t>《</a:t>
            </a:r>
            <a:r>
              <a:rPr lang="zh-CN" altLang="en-US" sz="2000" dirty="0"/>
              <a:t>图解</a:t>
            </a:r>
            <a:r>
              <a:rPr lang="en-US" altLang="zh-CN" sz="2000" dirty="0"/>
              <a:t>HTTP》</a:t>
            </a:r>
          </a:p>
        </p:txBody>
      </p:sp>
    </p:spTree>
    <p:extLst>
      <p:ext uri="{BB962C8B-B14F-4D97-AF65-F5344CB8AC3E}">
        <p14:creationId xmlns:p14="http://schemas.microsoft.com/office/powerpoint/2010/main" val="306965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一、钉钉群自定义机器人开发</a:t>
            </a:r>
            <a:endParaRPr lang="en-US" altLang="zh-CN" sz="2800" dirty="0"/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33DE86B6-EF55-4528-B3A7-E51EFB938961}"/>
              </a:ext>
            </a:extLst>
          </p:cNvPr>
          <p:cNvGrpSpPr/>
          <p:nvPr/>
        </p:nvGrpSpPr>
        <p:grpSpPr>
          <a:xfrm>
            <a:off x="405214" y="1345002"/>
            <a:ext cx="11521846" cy="4820302"/>
            <a:chOff x="405214" y="1345002"/>
            <a:chExt cx="11521846" cy="4820302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4475A048-6037-4EA0-A6D8-7DA3296FA06B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5214" y="1359367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0D927DCA-962E-4F0D-8094-4A8E001D0A89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5697" y="3023036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8A79FCE8-00BE-4F87-94C8-5AFA79484639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5214" y="4725304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6FD15A3D-0238-44E7-8E7D-EFD2655E2805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66137" y="1345002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61FFC0E4-1AA3-46B0-A9E2-BA54C3B49E51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66137" y="3023036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77C8CEE2-634B-41A8-A0B8-0C75EBC84460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66137" y="4720503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63607A34-C7DE-4069-B1F8-84AE9FA054D7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316808" y="1359367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01DAB33B-CA04-43FD-96D3-82FE6B2850EC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312300" y="3023036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16AC15A0-4B9E-48C9-9906-84302B9B23DD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327060" y="4705190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cxnSp>
          <p:nvCxnSpPr>
            <p:cNvPr id="22" name="连接符: 曲线 21">
              <a:extLst>
                <a:ext uri="{FF2B5EF4-FFF2-40B4-BE49-F238E27FC236}">
                  <a16:creationId xmlns:a16="http://schemas.microsoft.com/office/drawing/2014/main" id="{F1CC038F-DB68-46DC-8B12-25143184886A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 flipV="1">
              <a:off x="4005214" y="2065002"/>
              <a:ext cx="360923" cy="3380302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箭头: 下 24">
              <a:extLst>
                <a:ext uri="{FF2B5EF4-FFF2-40B4-BE49-F238E27FC236}">
                  <a16:creationId xmlns:a16="http://schemas.microsoft.com/office/drawing/2014/main" id="{B1698F08-C458-41FF-8B7D-6B49111D82BA}"/>
                </a:ext>
              </a:extLst>
            </p:cNvPr>
            <p:cNvSpPr/>
            <p:nvPr/>
          </p:nvSpPr>
          <p:spPr>
            <a:xfrm>
              <a:off x="1975569" y="2818385"/>
              <a:ext cx="216024" cy="18965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箭头: 下 25">
              <a:extLst>
                <a:ext uri="{FF2B5EF4-FFF2-40B4-BE49-F238E27FC236}">
                  <a16:creationId xmlns:a16="http://schemas.microsoft.com/office/drawing/2014/main" id="{4352551C-DD5E-470B-AEFE-1F95DAAC8693}"/>
                </a:ext>
              </a:extLst>
            </p:cNvPr>
            <p:cNvSpPr/>
            <p:nvPr/>
          </p:nvSpPr>
          <p:spPr>
            <a:xfrm>
              <a:off x="1967892" y="4490429"/>
              <a:ext cx="216024" cy="18965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箭头: 下 26">
              <a:extLst>
                <a:ext uri="{FF2B5EF4-FFF2-40B4-BE49-F238E27FC236}">
                  <a16:creationId xmlns:a16="http://schemas.microsoft.com/office/drawing/2014/main" id="{69D75C4D-5BD9-4752-AE7B-EDB2F86C7271}"/>
                </a:ext>
              </a:extLst>
            </p:cNvPr>
            <p:cNvSpPr/>
            <p:nvPr/>
          </p:nvSpPr>
          <p:spPr>
            <a:xfrm>
              <a:off x="5950113" y="2799367"/>
              <a:ext cx="216024" cy="18965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箭头: 下 27">
              <a:extLst>
                <a:ext uri="{FF2B5EF4-FFF2-40B4-BE49-F238E27FC236}">
                  <a16:creationId xmlns:a16="http://schemas.microsoft.com/office/drawing/2014/main" id="{3C4B394F-DE53-4A0B-8D97-38B430B755EF}"/>
                </a:ext>
              </a:extLst>
            </p:cNvPr>
            <p:cNvSpPr/>
            <p:nvPr/>
          </p:nvSpPr>
          <p:spPr>
            <a:xfrm>
              <a:off x="5942436" y="4471411"/>
              <a:ext cx="216024" cy="18965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箭头: 下 28">
              <a:extLst>
                <a:ext uri="{FF2B5EF4-FFF2-40B4-BE49-F238E27FC236}">
                  <a16:creationId xmlns:a16="http://schemas.microsoft.com/office/drawing/2014/main" id="{F813B6F2-C2EF-47ED-8484-5C96F4195564}"/>
                </a:ext>
              </a:extLst>
            </p:cNvPr>
            <p:cNvSpPr/>
            <p:nvPr/>
          </p:nvSpPr>
          <p:spPr>
            <a:xfrm>
              <a:off x="9897190" y="2790992"/>
              <a:ext cx="216024" cy="18965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箭头: 下 29">
              <a:extLst>
                <a:ext uri="{FF2B5EF4-FFF2-40B4-BE49-F238E27FC236}">
                  <a16:creationId xmlns:a16="http://schemas.microsoft.com/office/drawing/2014/main" id="{963DA49D-21D3-4C64-A542-C13E677FEAD2}"/>
                </a:ext>
              </a:extLst>
            </p:cNvPr>
            <p:cNvSpPr/>
            <p:nvPr/>
          </p:nvSpPr>
          <p:spPr>
            <a:xfrm>
              <a:off x="9889513" y="4463036"/>
              <a:ext cx="216024" cy="18965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连接符: 曲线 30">
              <a:extLst>
                <a:ext uri="{FF2B5EF4-FFF2-40B4-BE49-F238E27FC236}">
                  <a16:creationId xmlns:a16="http://schemas.microsoft.com/office/drawing/2014/main" id="{7212BDB0-A8BD-4576-A804-91926543F422}"/>
                </a:ext>
              </a:extLst>
            </p:cNvPr>
            <p:cNvCxnSpPr>
              <a:cxnSpLocks/>
              <a:stCxn id="13" idx="3"/>
              <a:endCxn id="14" idx="1"/>
            </p:cNvCxnSpPr>
            <p:nvPr/>
          </p:nvCxnSpPr>
          <p:spPr>
            <a:xfrm flipV="1">
              <a:off x="7966137" y="2079367"/>
              <a:ext cx="350671" cy="3361136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1</a:t>
            </a:r>
            <a:r>
              <a:rPr lang="zh-CN" altLang="en-US" sz="2000" dirty="0"/>
              <a:t>、给群聊添加自定义钉钉机器人</a:t>
            </a:r>
            <a:endParaRPr lang="en-US" altLang="zh-CN" sz="2000" dirty="0"/>
          </a:p>
        </p:txBody>
      </p:sp>
      <p:sp>
        <p:nvSpPr>
          <p:cNvPr id="37" name="标题 1">
            <a:extLst>
              <a:ext uri="{FF2B5EF4-FFF2-40B4-BE49-F238E27FC236}">
                <a16:creationId xmlns:a16="http://schemas.microsoft.com/office/drawing/2014/main" id="{FF7BF41A-FBA5-4A88-AC67-FC4DABD0A4C2}"/>
              </a:ext>
            </a:extLst>
          </p:cNvPr>
          <p:cNvSpPr txBox="1">
            <a:spLocks/>
          </p:cNvSpPr>
          <p:nvPr/>
        </p:nvSpPr>
        <p:spPr>
          <a:xfrm>
            <a:off x="1053851" y="6228160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000" dirty="0"/>
              <a:t>主要目的：拿到</a:t>
            </a:r>
            <a:r>
              <a:rPr lang="en-US" altLang="zh-CN" sz="2000" dirty="0"/>
              <a:t>webhook</a:t>
            </a:r>
            <a:r>
              <a:rPr lang="zh-CN" altLang="en-US" sz="2000" dirty="0"/>
              <a:t>（指使钉钉机器人的</a:t>
            </a:r>
            <a:r>
              <a:rPr lang="en-US" altLang="zh-CN" sz="2000" dirty="0" err="1"/>
              <a:t>url</a:t>
            </a:r>
            <a:r>
              <a:rPr lang="zh-CN" altLang="en-US" sz="2000" dirty="0"/>
              <a:t>）</a:t>
            </a:r>
            <a:r>
              <a:rPr lang="en-US" altLang="zh-CN" sz="2000" dirty="0"/>
              <a:t>,</a:t>
            </a:r>
            <a:r>
              <a:rPr lang="zh-CN" altLang="en-US" sz="2000" dirty="0"/>
              <a:t>该</a:t>
            </a:r>
            <a:r>
              <a:rPr lang="en-US" altLang="zh-CN" sz="2000" dirty="0" err="1"/>
              <a:t>url</a:t>
            </a:r>
            <a:r>
              <a:rPr lang="zh-CN" altLang="en-US" sz="2000" dirty="0"/>
              <a:t>只对创建人可见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33487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一、钉钉群自定义机器人开发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2</a:t>
            </a:r>
            <a:r>
              <a:rPr lang="zh-CN" altLang="en-US" sz="2000" dirty="0"/>
              <a:t>、发送简单文字消息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85258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一、钉钉群自定义机器人开发</a:t>
            </a:r>
            <a:endParaRPr lang="en-US" altLang="zh-CN" sz="2800" dirty="0"/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33DE86B6-EF55-4528-B3A7-E51EFB938961}"/>
              </a:ext>
            </a:extLst>
          </p:cNvPr>
          <p:cNvGrpSpPr/>
          <p:nvPr/>
        </p:nvGrpSpPr>
        <p:grpSpPr>
          <a:xfrm>
            <a:off x="405214" y="1345002"/>
            <a:ext cx="11521846" cy="4820302"/>
            <a:chOff x="405214" y="1345002"/>
            <a:chExt cx="11521846" cy="4820302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4475A048-6037-4EA0-A6D8-7DA3296FA06B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5214" y="1359367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0D927DCA-962E-4F0D-8094-4A8E001D0A89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5697" y="3023036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8A79FCE8-00BE-4F87-94C8-5AFA79484639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5214" y="4725304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6FD15A3D-0238-44E7-8E7D-EFD2655E2805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66137" y="1345002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61FFC0E4-1AA3-46B0-A9E2-BA54C3B49E51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66137" y="3023036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77C8CEE2-634B-41A8-A0B8-0C75EBC84460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66137" y="4720503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63607A34-C7DE-4069-B1F8-84AE9FA054D7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316808" y="1359367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01DAB33B-CA04-43FD-96D3-82FE6B2850EC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312300" y="3023036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16AC15A0-4B9E-48C9-9906-84302B9B23DD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327060" y="4705190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cxnSp>
          <p:nvCxnSpPr>
            <p:cNvPr id="22" name="连接符: 曲线 21">
              <a:extLst>
                <a:ext uri="{FF2B5EF4-FFF2-40B4-BE49-F238E27FC236}">
                  <a16:creationId xmlns:a16="http://schemas.microsoft.com/office/drawing/2014/main" id="{F1CC038F-DB68-46DC-8B12-25143184886A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 flipV="1">
              <a:off x="4005214" y="2065002"/>
              <a:ext cx="360923" cy="3380302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箭头: 下 24">
              <a:extLst>
                <a:ext uri="{FF2B5EF4-FFF2-40B4-BE49-F238E27FC236}">
                  <a16:creationId xmlns:a16="http://schemas.microsoft.com/office/drawing/2014/main" id="{B1698F08-C458-41FF-8B7D-6B49111D82BA}"/>
                </a:ext>
              </a:extLst>
            </p:cNvPr>
            <p:cNvSpPr/>
            <p:nvPr/>
          </p:nvSpPr>
          <p:spPr>
            <a:xfrm>
              <a:off x="1975569" y="2818385"/>
              <a:ext cx="216024" cy="18965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箭头: 下 25">
              <a:extLst>
                <a:ext uri="{FF2B5EF4-FFF2-40B4-BE49-F238E27FC236}">
                  <a16:creationId xmlns:a16="http://schemas.microsoft.com/office/drawing/2014/main" id="{4352551C-DD5E-470B-AEFE-1F95DAAC8693}"/>
                </a:ext>
              </a:extLst>
            </p:cNvPr>
            <p:cNvSpPr/>
            <p:nvPr/>
          </p:nvSpPr>
          <p:spPr>
            <a:xfrm>
              <a:off x="1967892" y="4490429"/>
              <a:ext cx="216024" cy="18965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箭头: 下 26">
              <a:extLst>
                <a:ext uri="{FF2B5EF4-FFF2-40B4-BE49-F238E27FC236}">
                  <a16:creationId xmlns:a16="http://schemas.microsoft.com/office/drawing/2014/main" id="{69D75C4D-5BD9-4752-AE7B-EDB2F86C7271}"/>
                </a:ext>
              </a:extLst>
            </p:cNvPr>
            <p:cNvSpPr/>
            <p:nvPr/>
          </p:nvSpPr>
          <p:spPr>
            <a:xfrm>
              <a:off x="5950113" y="2799367"/>
              <a:ext cx="216024" cy="18965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箭头: 下 27">
              <a:extLst>
                <a:ext uri="{FF2B5EF4-FFF2-40B4-BE49-F238E27FC236}">
                  <a16:creationId xmlns:a16="http://schemas.microsoft.com/office/drawing/2014/main" id="{3C4B394F-DE53-4A0B-8D97-38B430B755EF}"/>
                </a:ext>
              </a:extLst>
            </p:cNvPr>
            <p:cNvSpPr/>
            <p:nvPr/>
          </p:nvSpPr>
          <p:spPr>
            <a:xfrm>
              <a:off x="5942436" y="4471411"/>
              <a:ext cx="216024" cy="18965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箭头: 下 28">
              <a:extLst>
                <a:ext uri="{FF2B5EF4-FFF2-40B4-BE49-F238E27FC236}">
                  <a16:creationId xmlns:a16="http://schemas.microsoft.com/office/drawing/2014/main" id="{F813B6F2-C2EF-47ED-8484-5C96F4195564}"/>
                </a:ext>
              </a:extLst>
            </p:cNvPr>
            <p:cNvSpPr/>
            <p:nvPr/>
          </p:nvSpPr>
          <p:spPr>
            <a:xfrm>
              <a:off x="9897190" y="2790992"/>
              <a:ext cx="216024" cy="18965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箭头: 下 29">
              <a:extLst>
                <a:ext uri="{FF2B5EF4-FFF2-40B4-BE49-F238E27FC236}">
                  <a16:creationId xmlns:a16="http://schemas.microsoft.com/office/drawing/2014/main" id="{963DA49D-21D3-4C64-A542-C13E677FEAD2}"/>
                </a:ext>
              </a:extLst>
            </p:cNvPr>
            <p:cNvSpPr/>
            <p:nvPr/>
          </p:nvSpPr>
          <p:spPr>
            <a:xfrm>
              <a:off x="9889513" y="4463036"/>
              <a:ext cx="216024" cy="18965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连接符: 曲线 30">
              <a:extLst>
                <a:ext uri="{FF2B5EF4-FFF2-40B4-BE49-F238E27FC236}">
                  <a16:creationId xmlns:a16="http://schemas.microsoft.com/office/drawing/2014/main" id="{7212BDB0-A8BD-4576-A804-91926543F422}"/>
                </a:ext>
              </a:extLst>
            </p:cNvPr>
            <p:cNvCxnSpPr>
              <a:cxnSpLocks/>
              <a:stCxn id="13" idx="3"/>
              <a:endCxn id="14" idx="1"/>
            </p:cNvCxnSpPr>
            <p:nvPr/>
          </p:nvCxnSpPr>
          <p:spPr>
            <a:xfrm flipV="1">
              <a:off x="7966137" y="2079367"/>
              <a:ext cx="350671" cy="3361136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3</a:t>
            </a:r>
            <a:r>
              <a:rPr lang="zh-CN" altLang="en-US" sz="2000" dirty="0"/>
              <a:t>、发送</a:t>
            </a:r>
            <a:r>
              <a:rPr lang="en-US" altLang="zh-CN" sz="2000" dirty="0"/>
              <a:t>markdown</a:t>
            </a:r>
            <a:r>
              <a:rPr lang="zh-CN" altLang="en-US" sz="2000" dirty="0"/>
              <a:t>消息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57660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一、钉钉群自定义机器人开发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4</a:t>
            </a:r>
            <a:r>
              <a:rPr lang="zh-CN" altLang="en-US" sz="2000" dirty="0"/>
              <a:t>、发送图片消息</a:t>
            </a:r>
            <a:endParaRPr lang="en-US" altLang="zh-CN" sz="20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B7FFD4-1243-4B05-984A-CEC358AF765E}"/>
              </a:ext>
            </a:extLst>
          </p:cNvPr>
          <p:cNvSpPr/>
          <p:nvPr/>
        </p:nvSpPr>
        <p:spPr>
          <a:xfrm>
            <a:off x="353943" y="1340768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编写页面，利用浏览器截图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4943FBE-5B91-4128-90F5-72860EA54E97}"/>
              </a:ext>
            </a:extLst>
          </p:cNvPr>
          <p:cNvSpPr/>
          <p:nvPr/>
        </p:nvSpPr>
        <p:spPr>
          <a:xfrm>
            <a:off x="2445997" y="1362844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图像处理工具包生成图片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3A48BC4-CCAE-445A-ACA6-41A071A76C1A}"/>
              </a:ext>
            </a:extLst>
          </p:cNvPr>
          <p:cNvSpPr/>
          <p:nvPr/>
        </p:nvSpPr>
        <p:spPr>
          <a:xfrm>
            <a:off x="3778361" y="3822053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注册企业号，获取</a:t>
            </a: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endParaRPr lang="zh-CN" altLang="en-US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F53F17B-62C3-4994-B4C2-D8A0FEBA9D5D}"/>
              </a:ext>
            </a:extLst>
          </p:cNvPr>
          <p:cNvSpPr/>
          <p:nvPr/>
        </p:nvSpPr>
        <p:spPr>
          <a:xfrm>
            <a:off x="3778361" y="2580143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上传图片到钉钉服务器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015F5D4-05BD-43C4-B2BE-BFA3FD08A7D6}"/>
              </a:ext>
            </a:extLst>
          </p:cNvPr>
          <p:cNvSpPr/>
          <p:nvPr/>
        </p:nvSpPr>
        <p:spPr>
          <a:xfrm>
            <a:off x="1358088" y="2580143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获取图片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4E40288-1244-4A8F-B199-B6EA1472A09D}"/>
              </a:ext>
            </a:extLst>
          </p:cNvPr>
          <p:cNvSpPr/>
          <p:nvPr/>
        </p:nvSpPr>
        <p:spPr>
          <a:xfrm>
            <a:off x="6198634" y="2580143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得到</a:t>
            </a:r>
            <a:r>
              <a:rPr lang="en-US" altLang="zh-CN" sz="18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media_id</a:t>
            </a:r>
            <a:endParaRPr lang="zh-CN" altLang="en-US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E2B5D60-2765-49D5-9705-EECAA5FCF2CC}"/>
              </a:ext>
            </a:extLst>
          </p:cNvPr>
          <p:cNvSpPr/>
          <p:nvPr/>
        </p:nvSpPr>
        <p:spPr>
          <a:xfrm>
            <a:off x="8618907" y="2583190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markdown</a:t>
            </a: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格式内容</a:t>
            </a: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97782B67-F36C-47DA-BC81-187C15FCA679}"/>
              </a:ext>
            </a:extLst>
          </p:cNvPr>
          <p:cNvSpPr/>
          <p:nvPr/>
        </p:nvSpPr>
        <p:spPr>
          <a:xfrm>
            <a:off x="3302303" y="2905838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右 40">
            <a:extLst>
              <a:ext uri="{FF2B5EF4-FFF2-40B4-BE49-F238E27FC236}">
                <a16:creationId xmlns:a16="http://schemas.microsoft.com/office/drawing/2014/main" id="{0B19133E-230E-4611-9D08-12EB66129CA8}"/>
              </a:ext>
            </a:extLst>
          </p:cNvPr>
          <p:cNvSpPr/>
          <p:nvPr/>
        </p:nvSpPr>
        <p:spPr>
          <a:xfrm>
            <a:off x="5722577" y="2905838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箭头: 右 41">
            <a:extLst>
              <a:ext uri="{FF2B5EF4-FFF2-40B4-BE49-F238E27FC236}">
                <a16:creationId xmlns:a16="http://schemas.microsoft.com/office/drawing/2014/main" id="{921B4AA1-C6F9-484B-9BDB-7B92EF237D10}"/>
              </a:ext>
            </a:extLst>
          </p:cNvPr>
          <p:cNvSpPr/>
          <p:nvPr/>
        </p:nvSpPr>
        <p:spPr>
          <a:xfrm>
            <a:off x="8144340" y="2905838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FCE9C03D-2A1E-4475-BD4F-185A3B9EBB0A}"/>
              </a:ext>
            </a:extLst>
          </p:cNvPr>
          <p:cNvCxnSpPr>
            <a:stCxn id="3" idx="2"/>
            <a:endCxn id="38" idx="0"/>
          </p:cNvCxnSpPr>
          <p:nvPr/>
        </p:nvCxnSpPr>
        <p:spPr>
          <a:xfrm rot="16200000" flipH="1">
            <a:off x="1640484" y="1890430"/>
            <a:ext cx="375279" cy="100414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352A9237-125A-4570-BFE0-62DB6DE340F5}"/>
              </a:ext>
            </a:extLst>
          </p:cNvPr>
          <p:cNvCxnSpPr>
            <a:cxnSpLocks/>
            <a:stCxn id="32" idx="2"/>
            <a:endCxn id="38" idx="0"/>
          </p:cNvCxnSpPr>
          <p:nvPr/>
        </p:nvCxnSpPr>
        <p:spPr>
          <a:xfrm rot="5400000">
            <a:off x="2697550" y="1859587"/>
            <a:ext cx="353203" cy="108790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C640C1FE-06A9-4FDD-872D-C7562D2DB106}"/>
              </a:ext>
            </a:extLst>
          </p:cNvPr>
          <p:cNvCxnSpPr>
            <a:stCxn id="33" idx="0"/>
            <a:endCxn id="37" idx="2"/>
          </p:cNvCxnSpPr>
          <p:nvPr/>
        </p:nvCxnSpPr>
        <p:spPr>
          <a:xfrm flipV="1">
            <a:off x="4750469" y="3444239"/>
            <a:ext cx="0" cy="377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B7677B72-0726-4A13-A49A-5E6B8153E2DB}"/>
              </a:ext>
            </a:extLst>
          </p:cNvPr>
          <p:cNvSpPr/>
          <p:nvPr/>
        </p:nvSpPr>
        <p:spPr>
          <a:xfrm>
            <a:off x="3759115" y="5592349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图片放到</a:t>
            </a: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79DAC55-8C57-4686-B40A-2C72388855CA}"/>
              </a:ext>
            </a:extLst>
          </p:cNvPr>
          <p:cNvSpPr/>
          <p:nvPr/>
        </p:nvSpPr>
        <p:spPr>
          <a:xfrm>
            <a:off x="1338842" y="5592349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获取图片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AC52338-9E0C-4C8D-B010-46B8FA64C6CC}"/>
              </a:ext>
            </a:extLst>
          </p:cNvPr>
          <p:cNvSpPr/>
          <p:nvPr/>
        </p:nvSpPr>
        <p:spPr>
          <a:xfrm>
            <a:off x="6179388" y="5592349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markdown</a:t>
            </a: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格式内容</a:t>
            </a:r>
          </a:p>
        </p:txBody>
      </p:sp>
      <p:sp>
        <p:nvSpPr>
          <p:cNvPr id="57" name="箭头: 右 56">
            <a:extLst>
              <a:ext uri="{FF2B5EF4-FFF2-40B4-BE49-F238E27FC236}">
                <a16:creationId xmlns:a16="http://schemas.microsoft.com/office/drawing/2014/main" id="{8321B096-1B73-4C5E-BF19-0CA3DE9C2362}"/>
              </a:ext>
            </a:extLst>
          </p:cNvPr>
          <p:cNvSpPr/>
          <p:nvPr/>
        </p:nvSpPr>
        <p:spPr>
          <a:xfrm>
            <a:off x="3283057" y="5918044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箭头: 右 57">
            <a:extLst>
              <a:ext uri="{FF2B5EF4-FFF2-40B4-BE49-F238E27FC236}">
                <a16:creationId xmlns:a16="http://schemas.microsoft.com/office/drawing/2014/main" id="{1161BA6B-82B3-4717-B636-8FBFA50B5B87}"/>
              </a:ext>
            </a:extLst>
          </p:cNvPr>
          <p:cNvSpPr/>
          <p:nvPr/>
        </p:nvSpPr>
        <p:spPr>
          <a:xfrm>
            <a:off x="5703331" y="5918044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标题 1">
            <a:extLst>
              <a:ext uri="{FF2B5EF4-FFF2-40B4-BE49-F238E27FC236}">
                <a16:creationId xmlns:a16="http://schemas.microsoft.com/office/drawing/2014/main" id="{5D3C2B8B-72BD-4C09-9346-B42A9BFF7A89}"/>
              </a:ext>
            </a:extLst>
          </p:cNvPr>
          <p:cNvSpPr txBox="1">
            <a:spLocks/>
          </p:cNvSpPr>
          <p:nvPr/>
        </p:nvSpPr>
        <p:spPr>
          <a:xfrm>
            <a:off x="1053852" y="4879574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000" dirty="0"/>
              <a:t>以下是按照钉钉文档的步骤，但是经过测试，目前存在问题，暂时不推荐使用</a:t>
            </a:r>
            <a:endParaRPr lang="en-US" altLang="zh-CN" sz="2000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091BB91A-EAF0-4A04-9CD4-4CB450D9E4E1}"/>
              </a:ext>
            </a:extLst>
          </p:cNvPr>
          <p:cNvSpPr/>
          <p:nvPr/>
        </p:nvSpPr>
        <p:spPr>
          <a:xfrm>
            <a:off x="1197869" y="5476735"/>
            <a:ext cx="7056784" cy="11206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D1702FEE-5959-4012-8E29-C810EA8D4E14}"/>
              </a:ext>
            </a:extLst>
          </p:cNvPr>
          <p:cNvCxnSpPr>
            <a:cxnSpLocks/>
          </p:cNvCxnSpPr>
          <p:nvPr/>
        </p:nvCxnSpPr>
        <p:spPr>
          <a:xfrm>
            <a:off x="1197869" y="5476735"/>
            <a:ext cx="7056784" cy="11206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C1A13235-3A10-4220-9E2D-0F435116054B}"/>
              </a:ext>
            </a:extLst>
          </p:cNvPr>
          <p:cNvCxnSpPr>
            <a:cxnSpLocks/>
          </p:cNvCxnSpPr>
          <p:nvPr/>
        </p:nvCxnSpPr>
        <p:spPr>
          <a:xfrm flipV="1">
            <a:off x="1197869" y="5476735"/>
            <a:ext cx="7056784" cy="11206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50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书籍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990_TF02787940_TF02787940" id="{4CFF2609-4873-4366-AB7B-BD98A1F8069A}" vid="{9D33A994-F295-4A50-AD5F-B7EC95DFDF78}"/>
    </a:ext>
  </a:extLst>
</a:theme>
</file>

<file path=ppt/theme/theme2.xml><?xml version="1.0" encoding="utf-8"?>
<a:theme xmlns:a="http://schemas.openxmlformats.org/drawingml/2006/main" name="Office 主题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301D382-32B0-43EE-932C-28906AF37617}">
  <ds:schemaRefs>
    <ds:schemaRef ds:uri="http://purl.org/dc/terms/"/>
    <ds:schemaRef ds:uri="http://purl.org/dc/dcmitype/"/>
    <ds:schemaRef ds:uri="4873beb7-5857-4685-be1f-d57550cc96cc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蓝色书架演示文稿（宽屏）</Template>
  <TotalTime>0</TotalTime>
  <Words>693</Words>
  <Application>Microsoft Office PowerPoint</Application>
  <PresentationFormat>自定义</PresentationFormat>
  <Paragraphs>103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微软雅黑</vt:lpstr>
      <vt:lpstr>幼圆</vt:lpstr>
      <vt:lpstr>Arial</vt:lpstr>
      <vt:lpstr>Century Gothic</vt:lpstr>
      <vt:lpstr>Consolas</vt:lpstr>
      <vt:lpstr>书籍 16x9</vt:lpstr>
      <vt:lpstr>钉钉机器人</vt:lpstr>
      <vt:lpstr>主要内容</vt:lpstr>
      <vt:lpstr>一、http协议简单介绍</vt:lpstr>
      <vt:lpstr>一、http协议简单介绍</vt:lpstr>
      <vt:lpstr>一、http协议简单介绍</vt:lpstr>
      <vt:lpstr>一、钉钉群自定义机器人开发</vt:lpstr>
      <vt:lpstr>一、钉钉群自定义机器人开发</vt:lpstr>
      <vt:lpstr>一、钉钉群自定义机器人开发</vt:lpstr>
      <vt:lpstr>一、钉钉群自定义机器人开发</vt:lpstr>
      <vt:lpstr>标题和包含图表的内容布局 </vt:lpstr>
      <vt:lpstr>包含表格的两栏内容布局</vt:lpstr>
      <vt:lpstr>包含 SmartArt 的两栏内容布局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2018-05-04T12:55:59Z</dcterms:created>
  <dcterms:modified xsi:type="dcterms:W3CDTF">2018-05-05T01:43:35Z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