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299" r:id="rId22"/>
    <p:sldId id="293" r:id="rId23"/>
    <p:sldId id="296" r:id="rId24"/>
    <p:sldId id="266" r:id="rId2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2018/5/10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1.6.1/configur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oad.github.com/e271828182/dd_talk/zip/ma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134519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"123.png"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2780928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FC5E7415-8A13-4E23-990C-01F9D56A75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/>
              <a:t>大数据后台</a:t>
            </a:r>
            <a:r>
              <a:rPr lang="en-US" altLang="zh-CN" sz="2000"/>
              <a:t>15</a:t>
            </a:r>
            <a:r>
              <a:rPr lang="zh-CN" altLang="en-US" sz="2000" dirty="0"/>
              <a:t>分钟调一次，调用延迟小于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4176464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r>
              <a:rPr lang="zh-CN" altLang="en-US" sz="2000" dirty="0"/>
              <a:t>，</a:t>
            </a:r>
            <a:r>
              <a:rPr lang="en-US" altLang="zh-CN" sz="2000" dirty="0"/>
              <a:t>spark-</a:t>
            </a:r>
            <a:r>
              <a:rPr lang="en-US" altLang="zh-CN" sz="2000" dirty="0" err="1"/>
              <a:t>sql</a:t>
            </a:r>
            <a:endParaRPr lang="en-US" altLang="zh-CN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BE95CEF-8AC0-44D6-A512-D5F3F74D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404" y="4822315"/>
            <a:ext cx="4248472" cy="202229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"cubeMailJob"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"spark.sql.parquet.compression.codec"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"snappy"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"spark.sql.shuffle.partitions"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"spark.network.timeout"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"240"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"spark.dynamicAllocation.maxExecutors"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"4"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"spark.executor.memory"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"spark.executor.cores"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A9955A9-F0A6-4EC2-8E73-3EF35CC2BBED}"/>
              </a:ext>
            </a:extLst>
          </p:cNvPr>
          <p:cNvSpPr txBox="1">
            <a:spLocks/>
          </p:cNvSpPr>
          <p:nvPr/>
        </p:nvSpPr>
        <p:spPr>
          <a:xfrm>
            <a:off x="1053852" y="4941168"/>
            <a:ext cx="3600399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/>
              <a:t>.config()</a:t>
            </a:r>
            <a:r>
              <a:rPr lang="zh-CN" altLang="en-US" sz="2000"/>
              <a:t>配置</a:t>
            </a:r>
            <a:r>
              <a:rPr lang="en-US" altLang="zh-CN" sz="2000" dirty="0"/>
              <a:t>spark</a:t>
            </a:r>
          </a:p>
        </p:txBody>
      </p:sp>
      <p:sp>
        <p:nvSpPr>
          <p:cNvPr id="13" name="矩形 12">
            <a:hlinkClick r:id="rId4"/>
            <a:extLst>
              <a:ext uri="{FF2B5EF4-FFF2-40B4-BE49-F238E27FC236}">
                <a16:creationId xmlns:a16="http://schemas.microsoft.com/office/drawing/2014/main" id="{CF0063C4-0730-4ED9-A128-6A600005C91A}"/>
              </a:ext>
            </a:extLst>
          </p:cNvPr>
          <p:cNvSpPr/>
          <p:nvPr/>
        </p:nvSpPr>
        <p:spPr>
          <a:xfrm>
            <a:off x="621804" y="5733256"/>
            <a:ext cx="446449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http://spark.apache.org/docs/1.6.1/configuration.html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文件中的代码，</a:t>
            </a:r>
            <a:r>
              <a:rPr lang="zh-CN" altLang="en-US" sz="2000" dirty="0">
                <a:hlinkClick r:id="rId2"/>
              </a:rPr>
              <a:t>点我下载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/>
              <a:t>代码实现</a:t>
            </a:r>
            <a:endParaRPr lang="en-US" altLang="zh-CN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1384</Words>
  <Application>Microsoft Office PowerPoint</Application>
  <PresentationFormat>自定义</PresentationFormat>
  <Paragraphs>383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2018-05-10T06:37:19Z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