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301" r:id="rId21"/>
    <p:sldId id="299" r:id="rId22"/>
    <p:sldId id="293" r:id="rId23"/>
    <p:sldId id="296" r:id="rId24"/>
    <p:sldId id="266" r:id="rId2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2018/5/6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oad.github.com/e271828182/dd_talk/zip/mas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134519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"123.png"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2780928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FC5E7415-8A13-4E23-990C-01F9D56A75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、控制时间间隔</a:t>
            </a:r>
            <a:r>
              <a:rPr lang="en-US" altLang="zh-CN" sz="2000" dirty="0"/>
              <a:t>(</a:t>
            </a:r>
            <a:r>
              <a:rPr lang="zh-CN" altLang="en-US" sz="2000"/>
              <a:t>大数据后台</a:t>
            </a:r>
            <a:r>
              <a:rPr lang="en-US" altLang="zh-CN" sz="2000"/>
              <a:t>15</a:t>
            </a:r>
            <a:r>
              <a:rPr lang="zh-CN" altLang="en-US" sz="2000" dirty="0"/>
              <a:t>分钟调一次，调用延迟小于</a:t>
            </a:r>
            <a:r>
              <a:rPr lang="en-US" altLang="zh-CN" sz="2000" dirty="0"/>
              <a:t>15</a:t>
            </a:r>
            <a:r>
              <a:rPr lang="zh-CN" altLang="en-US" sz="2000" dirty="0"/>
              <a:t>分钟</a:t>
            </a:r>
            <a:r>
              <a:rPr lang="en-US" altLang="zh-CN" sz="20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datetime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sys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获取当前时间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now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获取当天的十点钟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ten_clock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计算时间差值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result_time = ten_clock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格式化输出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'%Y-%m-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%H:%M:%S'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'%Y%m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%H%M%S'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早八点到晚八点，每两小时一次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(exe_time)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sys.exit(0)会让程序退出进程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u'不在执行时间'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exit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3" y="2276872"/>
            <a:ext cx="2592288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AC4AE9-A372-4758-A8F7-642012583450}"/>
              </a:ext>
            </a:extLst>
          </p:cNvPr>
          <p:cNvSpPr txBox="1">
            <a:spLocks/>
          </p:cNvSpPr>
          <p:nvPr/>
        </p:nvSpPr>
        <p:spPr>
          <a:xfrm>
            <a:off x="1053852" y="3933056"/>
            <a:ext cx="3600399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pyspark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 dirty="0"/>
              <a:t>文件中的代码，</a:t>
            </a:r>
            <a:r>
              <a:rPr lang="zh-CN" altLang="en-US" sz="2000" dirty="0">
                <a:hlinkClick r:id="rId2"/>
              </a:rPr>
              <a:t>点我下载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代码实现</a:t>
            </a:r>
            <a:r>
              <a:rPr lang="en-US" altLang="zh-CN" sz="2000" dirty="0"/>
              <a:t>(</a:t>
            </a:r>
            <a:r>
              <a:rPr lang="zh-CN" altLang="en-US" sz="2000" dirty="0"/>
              <a:t>目前大环境下，建议</a:t>
            </a:r>
            <a:r>
              <a:rPr lang="en-US" altLang="zh-CN" sz="2000" dirty="0"/>
              <a:t>python2)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1367</Words>
  <Application>Microsoft Office PowerPoint</Application>
  <PresentationFormat>自定义</PresentationFormat>
  <Paragraphs>370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2018-05-06T08:12:01Z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