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299" r:id="rId21"/>
    <p:sldId id="293" r:id="rId22"/>
    <p:sldId id="296" r:id="rId23"/>
    <p:sldId id="266" r:id="rId24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2018/5/6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236085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matplotlib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Fixing random state for reproducibility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seed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19680801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rcParams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'axes.unicode_minus'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fig, ax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subplots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'o'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set_title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'Using hyphen instead of Unicode 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"123.jpg"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3789040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3600399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/>
              <a:t>文件中的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代码实现</a:t>
            </a:r>
            <a:r>
              <a:rPr lang="en-US" altLang="zh-CN" sz="2000" dirty="0"/>
              <a:t>(</a:t>
            </a:r>
            <a:r>
              <a:rPr lang="zh-CN" altLang="en-US" sz="2000" dirty="0"/>
              <a:t>目前大环境下，建议</a:t>
            </a:r>
            <a:r>
              <a:rPr lang="en-US" altLang="zh-CN" sz="2000" dirty="0"/>
              <a:t>python2)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1335</Words>
  <Application>Microsoft Office PowerPoint</Application>
  <PresentationFormat>自定义</PresentationFormat>
  <Paragraphs>342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2018-05-06T06:33:56Z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