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299" r:id="rId22"/>
    <p:sldId id="293" r:id="rId23"/>
    <p:sldId id="296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/>
              <a:t>文件中的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1363</Words>
  <Application>Microsoft Office PowerPoint</Application>
  <PresentationFormat>自定义</PresentationFormat>
  <Paragraphs>370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2018-05-06T07:52:24Z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