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302" r:id="rId22"/>
    <p:sldId id="303" r:id="rId23"/>
    <p:sldId id="299" r:id="rId24"/>
    <p:sldId id="293" r:id="rId25"/>
    <p:sldId id="296" r:id="rId26"/>
    <p:sldId id="266" r:id="rId2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1.6.1/configuratio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.config()</a:t>
            </a:r>
            <a:r>
              <a:rPr lang="zh-CN" altLang="en-US" sz="2000" dirty="0"/>
              <a:t>配置</a:t>
            </a:r>
            <a:r>
              <a:rPr lang="en-US" altLang="zh-CN" sz="2000" dirty="0"/>
              <a:t>spark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52" y="1556792"/>
            <a:ext cx="5069325" cy="202229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"cubeMailJob"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"spark.sql.parquet.compression.codec"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"snappy"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"spark.sql.shuffle.partitions"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"spark.network.timeout"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"240"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"spark.dynamicAllocation.maxExecutors"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"4"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"spark.executor.memory"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config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"spark.executor.cores"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CC6A60A-698E-4503-99F6-89A8B159E3E4}"/>
              </a:ext>
            </a:extLst>
          </p:cNvPr>
          <p:cNvSpPr/>
          <p:nvPr/>
        </p:nvSpPr>
        <p:spPr>
          <a:xfrm>
            <a:off x="1053852" y="3645024"/>
            <a:ext cx="446449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http://spark.apache.org/docs/1.6.1/configuration.html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7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单例模式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create_spark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nonlocal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_spark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_spark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create_spark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spark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my_spark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          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sdf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* from ods.city where pt = '20180509' limit 1 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head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D99E298-3B5A-440A-BBB3-3286550D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1412778"/>
            <a:ext cx="5069325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适用于python2 和 python3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SparkSession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class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 MySpark(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SparkSession</a:t>
            </a:r>
            <a:r>
              <a:rPr lang="zh-CN" altLang="zh-CN" sz="1100" dirty="0">
                <a:solidFill>
                  <a:srgbClr val="E5C07B"/>
                </a:solidFill>
                <a:latin typeface="Arial Unicode MS" panose="020B0604020202020204" pitchFamily="34" charset="-122"/>
              </a:rPr>
              <a:t>)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__spark =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__init__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self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__new__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None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try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"""select 1"""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toPandas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except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Exception: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SparkSession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builder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appName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"20180227_wsm"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enableHiveSupport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 \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            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getOrCreate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else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cls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__spark</a:t>
            </a: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E06C75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6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4176464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r>
              <a:rPr lang="zh-CN" altLang="en-US" sz="2000" dirty="0"/>
              <a:t>，</a:t>
            </a:r>
            <a:r>
              <a:rPr lang="en-US" altLang="zh-CN" sz="2000" dirty="0"/>
              <a:t>spark-</a:t>
            </a:r>
            <a:r>
              <a:rPr lang="en-US" altLang="zh-CN" sz="2000" dirty="0" err="1"/>
              <a:t>sql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F7AEA-76C6-4C7F-B83E-094DCA74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3297813" cy="2132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A59ADC-09B8-4A66-B46B-704E15B52B78}"/>
              </a:ext>
            </a:extLst>
          </p:cNvPr>
          <p:cNvSpPr/>
          <p:nvPr/>
        </p:nvSpPr>
        <p:spPr>
          <a:xfrm>
            <a:off x="4942284" y="4509120"/>
            <a:ext cx="3528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、打开命令行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、输入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pyspark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、执行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spark.sql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  select 1  ”)</a:t>
            </a: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、执行完后退出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，输入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715F8F-62BD-40AA-B78F-CB14352C4BA1}"/>
              </a:ext>
            </a:extLst>
          </p:cNvPr>
          <p:cNvCxnSpPr>
            <a:cxnSpLocks/>
          </p:cNvCxnSpPr>
          <p:nvPr/>
        </p:nvCxnSpPr>
        <p:spPr>
          <a:xfrm flipH="1">
            <a:off x="4366220" y="6381328"/>
            <a:ext cx="576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1434</Words>
  <Application>Microsoft Office PowerPoint</Application>
  <PresentationFormat>自定义</PresentationFormat>
  <Paragraphs>452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2018-05-11T09:40:16Z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