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5"/>
  </p:notes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807" autoAdjust="0"/>
  </p:normalViewPr>
  <p:slideViewPr>
    <p:cSldViewPr snapToGrid="0">
      <p:cViewPr varScale="1">
        <p:scale>
          <a:sx n="71" d="100"/>
          <a:sy n="71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891D9-893F-4049-A50B-69E0D691E34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67B80-AAE0-4630-9A0B-4F3A2E05B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98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dirty="0"/>
              <a:t>upper()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returns the string in upper case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dirty="0"/>
              <a:t>lower()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returns the string in lower case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dirty="0"/>
              <a:t>strip()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removes any whitespace from the beginning or the end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dirty="0"/>
              <a:t>replace()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replaces a string with another string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dirty="0"/>
              <a:t>split()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returns a list where the text between the specified separator becomes the list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7B80-AAE0-4630-9A0B-4F3A2E05B1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6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7B80-AAE0-4630-9A0B-4F3A2E05B1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33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7B80-AAE0-4630-9A0B-4F3A2E05B1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57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7B80-AAE0-4630-9A0B-4F3A2E05B1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9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rb</a:t>
            </a:r>
            <a:r>
              <a:rPr lang="en-US" dirty="0"/>
              <a:t> = Opens the file in binary and read-only mode.</a:t>
            </a:r>
          </a:p>
          <a:p>
            <a:r>
              <a:rPr lang="en-US" dirty="0" err="1"/>
              <a:t>rb</a:t>
            </a:r>
            <a:r>
              <a:rPr lang="en-US" dirty="0"/>
              <a:t>+ = 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anose="020B0604020202020204" pitchFamily="2" charset="0"/>
              </a:rPr>
              <a:t>Open a file for read and write only mode in the binary format.</a:t>
            </a:r>
          </a:p>
          <a:p>
            <a:r>
              <a:rPr lang="en-US" b="0" i="0" dirty="0" err="1">
                <a:solidFill>
                  <a:srgbClr val="3A3A3A"/>
                </a:solidFill>
                <a:effectLst/>
                <a:latin typeface="Work Sans" panose="020B0604020202020204" pitchFamily="2" charset="0"/>
              </a:rPr>
              <a:t>wb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anose="020B0604020202020204" pitchFamily="2" charset="0"/>
              </a:rPr>
              <a:t> = Open a file for write only mode in the binary format.</a:t>
            </a:r>
          </a:p>
          <a:p>
            <a:r>
              <a:rPr lang="en-US" b="0" i="0" dirty="0" err="1">
                <a:solidFill>
                  <a:srgbClr val="3A3A3A"/>
                </a:solidFill>
                <a:effectLst/>
                <a:latin typeface="Work Sans" panose="020B0604020202020204" pitchFamily="2" charset="0"/>
              </a:rPr>
              <a:t>wb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anose="020B0604020202020204" pitchFamily="2" charset="0"/>
              </a:rPr>
              <a:t>+ = Open a file for </a:t>
            </a:r>
            <a:r>
              <a:rPr lang="en-US" b="0" i="0" dirty="0">
                <a:solidFill>
                  <a:srgbClr val="14171A"/>
                </a:solidFill>
                <a:effectLst/>
                <a:latin typeface="Arial" panose="020B0604020202020204" pitchFamily="34" charset="0"/>
              </a:rPr>
              <a:t>write and read in binary mode. The same as </a:t>
            </a:r>
            <a:r>
              <a:rPr lang="en-US" dirty="0"/>
              <a:t>w+</a:t>
            </a:r>
            <a:r>
              <a:rPr lang="en-US" b="0" i="0" dirty="0">
                <a:solidFill>
                  <a:srgbClr val="14171A"/>
                </a:solidFill>
                <a:effectLst/>
                <a:latin typeface="Arial" panose="020B0604020202020204" pitchFamily="34" charset="0"/>
              </a:rPr>
              <a:t> but the data is in binary.</a:t>
            </a:r>
            <a:endParaRPr lang="en-US" b="0" i="0" dirty="0">
              <a:solidFill>
                <a:srgbClr val="3A3A3A"/>
              </a:solidFill>
              <a:effectLst/>
              <a:latin typeface="Work Sans" panose="020B0604020202020204" pitchFamily="2" charset="0"/>
            </a:endParaRPr>
          </a:p>
          <a:p>
            <a:r>
              <a:rPr lang="en-US" b="0" i="0" dirty="0">
                <a:solidFill>
                  <a:srgbClr val="3A3A3A"/>
                </a:solidFill>
                <a:effectLst/>
                <a:latin typeface="Work Sans" panose="020B0604020202020204" pitchFamily="2" charset="0"/>
              </a:rPr>
              <a:t>ab = Open a file for appending only mode in the binary format.</a:t>
            </a:r>
          </a:p>
          <a:p>
            <a:r>
              <a:rPr lang="en-US" b="0" i="0" dirty="0">
                <a:solidFill>
                  <a:srgbClr val="3A3A3A"/>
                </a:solidFill>
                <a:effectLst/>
                <a:latin typeface="Work Sans" panose="020B0604020202020204" pitchFamily="2" charset="0"/>
              </a:rPr>
              <a:t>ab+ = Open a file for appending and read-only mode in the binary format.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7B80-AAE0-4630-9A0B-4F3A2E05B1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71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Dump() - 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We use dump() method to perform pickling operation on our </a:t>
            </a:r>
            <a:r>
              <a:rPr lang="en-US" b="1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Binary Files. 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It returns the object representation in byte mode. The dump() method belongs to pickle module.</a:t>
            </a:r>
          </a:p>
          <a:p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Load() - In pickle module, load() function is used to read data from a binary file or file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7B80-AAE0-4630-9A0B-4F3A2E05B1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1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7200" dirty="0"/>
              <a:t>Strings, Arrays and </a:t>
            </a:r>
            <a:r>
              <a:rPr lang="en-US" sz="7200"/>
              <a:t>File Handling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Ezra Muir – Python presentation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File handling is an integral part of programming. File handling in Python is simplified with built-in methods, which include creating, opening, and closing files.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File handling</a:t>
            </a:r>
          </a:p>
        </p:txBody>
      </p:sp>
    </p:spTree>
    <p:extLst>
      <p:ext uri="{BB962C8B-B14F-4D97-AF65-F5344CB8AC3E}">
        <p14:creationId xmlns:p14="http://schemas.microsoft.com/office/powerpoint/2010/main" val="168453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While files are open, Python additionally allows performing various file operations, such as reading, writing, and appending information.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File handling</a:t>
            </a:r>
          </a:p>
        </p:txBody>
      </p:sp>
    </p:spTree>
    <p:extLst>
      <p:ext uri="{BB962C8B-B14F-4D97-AF65-F5344CB8AC3E}">
        <p14:creationId xmlns:p14="http://schemas.microsoft.com/office/powerpoint/2010/main" val="116192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 fontScale="90000"/>
          </a:bodyPr>
          <a:lstStyle/>
          <a:p>
            <a:pPr lvl="0"/>
            <a:r>
              <a:rPr lang="de-DE" sz="4800" i="1" dirty="0">
                <a:solidFill>
                  <a:srgbClr val="FFFFFF"/>
                </a:solidFill>
              </a:rPr>
              <a:t>rb</a:t>
            </a:r>
            <a:br>
              <a:rPr lang="de-DE" sz="4800" i="1" dirty="0">
                <a:solidFill>
                  <a:srgbClr val="FFFFFF"/>
                </a:solidFill>
              </a:rPr>
            </a:br>
            <a:r>
              <a:rPr lang="de-DE" sz="4800" i="1" dirty="0">
                <a:solidFill>
                  <a:srgbClr val="FFFFFF"/>
                </a:solidFill>
              </a:rPr>
              <a:t>rb+</a:t>
            </a:r>
            <a:br>
              <a:rPr lang="de-DE" sz="4800" i="1" dirty="0">
                <a:solidFill>
                  <a:srgbClr val="FFFFFF"/>
                </a:solidFill>
              </a:rPr>
            </a:br>
            <a:r>
              <a:rPr lang="de-DE" sz="4800" i="1" dirty="0">
                <a:solidFill>
                  <a:srgbClr val="FFFFFF"/>
                </a:solidFill>
              </a:rPr>
              <a:t>wb</a:t>
            </a:r>
            <a:br>
              <a:rPr lang="de-DE" sz="4800" i="1" dirty="0">
                <a:solidFill>
                  <a:srgbClr val="FFFFFF"/>
                </a:solidFill>
              </a:rPr>
            </a:br>
            <a:r>
              <a:rPr lang="de-DE" sz="4800" i="1" dirty="0">
                <a:solidFill>
                  <a:srgbClr val="FFFFFF"/>
                </a:solidFill>
              </a:rPr>
              <a:t>wb+</a:t>
            </a:r>
            <a:br>
              <a:rPr lang="de-DE" sz="4800" i="1" dirty="0">
                <a:solidFill>
                  <a:srgbClr val="FFFFFF"/>
                </a:solidFill>
              </a:rPr>
            </a:br>
            <a:r>
              <a:rPr lang="de-DE" sz="4800" i="1" dirty="0">
                <a:solidFill>
                  <a:srgbClr val="FFFFFF"/>
                </a:solidFill>
              </a:rPr>
              <a:t>ab</a:t>
            </a:r>
            <a:br>
              <a:rPr lang="de-DE" sz="4800" i="1" dirty="0">
                <a:solidFill>
                  <a:srgbClr val="FFFFFF"/>
                </a:solidFill>
              </a:rPr>
            </a:br>
            <a:r>
              <a:rPr lang="de-DE" sz="4800" i="1" dirty="0">
                <a:solidFill>
                  <a:srgbClr val="FFFFFF"/>
                </a:solidFill>
              </a:rPr>
              <a:t>ab+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File handling - modes</a:t>
            </a:r>
          </a:p>
        </p:txBody>
      </p:sp>
    </p:spTree>
    <p:extLst>
      <p:ext uri="{BB962C8B-B14F-4D97-AF65-F5344CB8AC3E}">
        <p14:creationId xmlns:p14="http://schemas.microsoft.com/office/powerpoint/2010/main" val="42426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Dump()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Load()</a:t>
            </a:r>
            <a:br>
              <a:rPr lang="en-US" sz="4800" i="1" dirty="0">
                <a:solidFill>
                  <a:srgbClr val="FFFFFF"/>
                </a:solidFill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File handling - methods</a:t>
            </a:r>
          </a:p>
        </p:txBody>
      </p:sp>
    </p:spTree>
    <p:extLst>
      <p:ext uri="{BB962C8B-B14F-4D97-AF65-F5344CB8AC3E}">
        <p14:creationId xmlns:p14="http://schemas.microsoft.com/office/powerpoint/2010/main" val="405325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Strings are array of bytes representing Unicode characters.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String - Definition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A string is enclosed in single quotes ‘’ or double quotes “”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String - syntax</a:t>
            </a:r>
          </a:p>
        </p:txBody>
      </p:sp>
    </p:spTree>
    <p:extLst>
      <p:ext uri="{BB962C8B-B14F-4D97-AF65-F5344CB8AC3E}">
        <p14:creationId xmlns:p14="http://schemas.microsoft.com/office/powerpoint/2010/main" val="8236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The use of all lowercase is preferred when writing strings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String - syntax</a:t>
            </a:r>
          </a:p>
        </p:txBody>
      </p:sp>
    </p:spTree>
    <p:extLst>
      <p:ext uri="{BB962C8B-B14F-4D97-AF65-F5344CB8AC3E}">
        <p14:creationId xmlns:p14="http://schemas.microsoft.com/office/powerpoint/2010/main" val="339880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a = "Hello"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print(a)</a:t>
            </a:r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String - example</a:t>
            </a:r>
          </a:p>
        </p:txBody>
      </p:sp>
    </p:spTree>
    <p:extLst>
      <p:ext uri="{BB962C8B-B14F-4D97-AF65-F5344CB8AC3E}">
        <p14:creationId xmlns:p14="http://schemas.microsoft.com/office/powerpoint/2010/main" val="369904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b = "Hello, World!"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print(b[2:5])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Output: “</a:t>
            </a:r>
            <a:r>
              <a:rPr lang="en-US" sz="4800" i="1" dirty="0" err="1">
                <a:solidFill>
                  <a:srgbClr val="FFFFFF"/>
                </a:solidFill>
              </a:rPr>
              <a:t>llo</a:t>
            </a:r>
            <a:r>
              <a:rPr lang="en-US" sz="4800" i="1" dirty="0">
                <a:solidFill>
                  <a:srgbClr val="FFFFFF"/>
                </a:solidFill>
              </a:rPr>
              <a:t>”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Printing up to one less that stop</a:t>
            </a:r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 err="1">
                <a:solidFill>
                  <a:srgbClr val="FFFFFF"/>
                </a:solidFill>
              </a:rPr>
              <a:t>string_name</a:t>
            </a:r>
            <a:r>
              <a:rPr lang="en-US" sz="4800" i="1" dirty="0">
                <a:solidFill>
                  <a:srgbClr val="FFFFFF"/>
                </a:solidFill>
              </a:rPr>
              <a:t>[</a:t>
            </a:r>
            <a:r>
              <a:rPr lang="en-US" sz="4800" i="1" dirty="0" err="1">
                <a:solidFill>
                  <a:srgbClr val="FFFFFF"/>
                </a:solidFill>
              </a:rPr>
              <a:t>start:stop</a:t>
            </a:r>
            <a:r>
              <a:rPr lang="en-US" sz="4800" i="1" dirty="0">
                <a:solidFill>
                  <a:srgbClr val="FFFFFF"/>
                </a:solidFill>
              </a:rPr>
              <a:t>]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String – example (slicing strings)</a:t>
            </a:r>
          </a:p>
        </p:txBody>
      </p:sp>
    </p:spTree>
    <p:extLst>
      <p:ext uri="{BB962C8B-B14F-4D97-AF65-F5344CB8AC3E}">
        <p14:creationId xmlns:p14="http://schemas.microsoft.com/office/powerpoint/2010/main" val="120416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name = ‘Ezra’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 err="1">
                <a:solidFill>
                  <a:srgbClr val="FFFFFF"/>
                </a:solidFill>
              </a:rPr>
              <a:t>name_in_uppercase</a:t>
            </a:r>
            <a:r>
              <a:rPr lang="en-US" sz="4800" i="1" dirty="0">
                <a:solidFill>
                  <a:srgbClr val="FFFFFF"/>
                </a:solidFill>
              </a:rPr>
              <a:t> = </a:t>
            </a:r>
            <a:r>
              <a:rPr lang="en-US" sz="4800" i="1" dirty="0" err="1">
                <a:solidFill>
                  <a:srgbClr val="FFFFFF"/>
                </a:solidFill>
              </a:rPr>
              <a:t>name.upper</a:t>
            </a:r>
            <a:r>
              <a:rPr lang="en-US" sz="4800" i="1" dirty="0">
                <a:solidFill>
                  <a:srgbClr val="FFFFFF"/>
                </a:solidFill>
              </a:rPr>
              <a:t>()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print(</a:t>
            </a:r>
            <a:r>
              <a:rPr lang="en-US" sz="4800" i="1" dirty="0" err="1">
                <a:solidFill>
                  <a:srgbClr val="FFFFFF"/>
                </a:solidFill>
              </a:rPr>
              <a:t>name_in_uppercase</a:t>
            </a:r>
            <a:r>
              <a:rPr lang="en-US" sz="4800" i="1" dirty="0">
                <a:solidFill>
                  <a:srgbClr val="FFFFFF"/>
                </a:solidFill>
              </a:rPr>
              <a:t>)</a:t>
            </a:r>
            <a:br>
              <a:rPr lang="en-US" sz="4800" i="1" dirty="0">
                <a:solidFill>
                  <a:srgbClr val="FFFFFF"/>
                </a:solidFill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String – example (Modifying strings)</a:t>
            </a:r>
          </a:p>
        </p:txBody>
      </p:sp>
    </p:spTree>
    <p:extLst>
      <p:ext uri="{BB962C8B-B14F-4D97-AF65-F5344CB8AC3E}">
        <p14:creationId xmlns:p14="http://schemas.microsoft.com/office/powerpoint/2010/main" val="289593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upper()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lower()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strip()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replace()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split()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String – example (Modifying strings) - Common</a:t>
            </a:r>
          </a:p>
        </p:txBody>
      </p:sp>
    </p:spTree>
    <p:extLst>
      <p:ext uri="{BB962C8B-B14F-4D97-AF65-F5344CB8AC3E}">
        <p14:creationId xmlns:p14="http://schemas.microsoft.com/office/powerpoint/2010/main" val="187864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>
                <a:solidFill>
                  <a:srgbClr val="FFFFFF"/>
                </a:solidFill>
              </a:rPr>
              <a:t>To concatenate, or combine, two strings you can use the + operator</a:t>
            </a:r>
            <a:br>
              <a:rPr lang="en-US" sz="4800" i="1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 err="1">
                <a:solidFill>
                  <a:srgbClr val="FFFFFF"/>
                </a:solidFill>
              </a:rPr>
              <a:t>f_name</a:t>
            </a:r>
            <a:r>
              <a:rPr lang="en-US" sz="4800" i="1" dirty="0">
                <a:solidFill>
                  <a:srgbClr val="FFFFFF"/>
                </a:solidFill>
              </a:rPr>
              <a:t> = ‘Ezra’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 err="1">
                <a:solidFill>
                  <a:srgbClr val="FFFFFF"/>
                </a:solidFill>
              </a:rPr>
              <a:t>l_name</a:t>
            </a:r>
            <a:r>
              <a:rPr lang="en-US" sz="4800" i="1" dirty="0">
                <a:solidFill>
                  <a:srgbClr val="FFFFFF"/>
                </a:solidFill>
              </a:rPr>
              <a:t> = ‘Muir’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String – example (concatenating strings)</a:t>
            </a:r>
          </a:p>
        </p:txBody>
      </p:sp>
    </p:spTree>
    <p:extLst>
      <p:ext uri="{BB962C8B-B14F-4D97-AF65-F5344CB8AC3E}">
        <p14:creationId xmlns:p14="http://schemas.microsoft.com/office/powerpoint/2010/main" val="6980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{BEC4A7CE-49F5-43C4-B4A5-86062245098B}tf56160789_win32</Template>
  <TotalTime>2008</TotalTime>
  <Words>512</Words>
  <Application>Microsoft Office PowerPoint</Application>
  <PresentationFormat>Widescreen</PresentationFormat>
  <Paragraphs>45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Verdana</vt:lpstr>
      <vt:lpstr>Work Sans</vt:lpstr>
      <vt:lpstr>1_RetrospectVTI</vt:lpstr>
      <vt:lpstr>Strings, Arrays and File Handling</vt:lpstr>
      <vt:lpstr>Strings are array of bytes representing Unicode characters.</vt:lpstr>
      <vt:lpstr>A string is enclosed in single quotes ‘’ or double quotes “”</vt:lpstr>
      <vt:lpstr>The use of all lowercase is preferred when writing strings</vt:lpstr>
      <vt:lpstr>a = "Hello" print(a)  </vt:lpstr>
      <vt:lpstr>b = "Hello, World!" print(b[2:5]) Output: “llo” Printing up to one less that stop  string_name[start:stop]</vt:lpstr>
      <vt:lpstr>name = ‘Ezra’ name_in_uppercase = name.upper() print(name_in_uppercase) </vt:lpstr>
      <vt:lpstr>upper() lower() strip() replace() split()</vt:lpstr>
      <vt:lpstr>To concatenate, or combine, two strings you can use the + operator  f_name = ‘Ezra’ l_name = ‘Muir’</vt:lpstr>
      <vt:lpstr>File handling is an integral part of programming. File handling in Python is simplified with built-in methods, which include creating, opening, and closing files. </vt:lpstr>
      <vt:lpstr>While files are open, Python additionally allows performing various file operations, such as reading, writing, and appending information.</vt:lpstr>
      <vt:lpstr>rb rb+ wb wb+ ab ab+</vt:lpstr>
      <vt:lpstr>Dump() Load()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Strings, Arrays and File Handling</dc:title>
  <dc:creator>ezramuir12@gmail.com</dc:creator>
  <cp:lastModifiedBy>ezramuir12@gmail.com</cp:lastModifiedBy>
  <cp:revision>10</cp:revision>
  <dcterms:created xsi:type="dcterms:W3CDTF">2022-10-05T14:14:00Z</dcterms:created>
  <dcterms:modified xsi:type="dcterms:W3CDTF">2022-10-10T18:48:38Z</dcterms:modified>
</cp:coreProperties>
</file>