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26" r:id="rId6"/>
    <p:sldId id="447" r:id="rId7"/>
    <p:sldId id="448" r:id="rId8"/>
    <p:sldId id="449" r:id="rId9"/>
    <p:sldId id="4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SQL SERVER</a:t>
            </a:r>
            <a:br>
              <a:rPr lang="en-US" dirty="0"/>
            </a:br>
            <a:r>
              <a:rPr lang="en-US" dirty="0" err="1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What are packages?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dirty="0"/>
              <a:t>A package is a schema object that groups logically related PL/SQL types, variables, constants, subprograms, cursors, and exceptions. A package is compiled and stored in the database, where many applications can share its contents.</a:t>
            </a:r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D8A1-84C0-16ED-0A67-506CFEC6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specifications and body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37D-3874-1462-3615-E37EB688C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package always has a specification, which declares the public items that can be referenced from outside the package.</a:t>
            </a:r>
          </a:p>
          <a:p>
            <a:endParaRPr lang="en-US" dirty="0"/>
          </a:p>
          <a:p>
            <a:r>
              <a:rPr lang="en-US" dirty="0"/>
              <a:t>If the public items include cursors or subprograms, then the package must also have a body. The body must define queries for public cursors and code for public subprograms. </a:t>
            </a:r>
          </a:p>
        </p:txBody>
      </p:sp>
    </p:spTree>
    <p:extLst>
      <p:ext uri="{BB962C8B-B14F-4D97-AF65-F5344CB8AC3E}">
        <p14:creationId xmlns:p14="http://schemas.microsoft.com/office/powerpoint/2010/main" val="10234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D8A1-84C0-16ED-0A67-506CFEC6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specifications and body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37D-3874-1462-3615-E37EB688C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body can also declare and define private items that cannot be referenced from outside the package, but are necessary for the internal workings of the package</a:t>
            </a:r>
          </a:p>
        </p:txBody>
      </p:sp>
    </p:spTree>
    <p:extLst>
      <p:ext uri="{BB962C8B-B14F-4D97-AF65-F5344CB8AC3E}">
        <p14:creationId xmlns:p14="http://schemas.microsoft.com/office/powerpoint/2010/main" val="20167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D8A1-84C0-16ED-0A67-506CFEC6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specifications and body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37D-3874-1462-3615-E37EB688C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[OR REPLACE] PACKAGE &lt;</a:t>
            </a:r>
            <a:r>
              <a:rPr lang="en-US" dirty="0" err="1"/>
              <a:t>package_name</a:t>
            </a:r>
            <a:r>
              <a:rPr lang="en-US" dirty="0"/>
              <a:t>&gt; 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&lt;</a:t>
            </a:r>
            <a:r>
              <a:rPr lang="en-US" dirty="0" err="1"/>
              <a:t>sub_program</a:t>
            </a:r>
            <a:r>
              <a:rPr lang="en-US" dirty="0"/>
              <a:t> and public element declaration&gt;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END &lt;package name&gt;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D8A1-84C0-16ED-0A67-506CFEC6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specifications and body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37D-3874-1462-3615-E37EB688C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[OR REPLACE] PACKAGE BODY &lt;</a:t>
            </a:r>
            <a:r>
              <a:rPr lang="en-US" dirty="0" err="1"/>
              <a:t>package_name</a:t>
            </a:r>
            <a:r>
              <a:rPr lang="en-US" dirty="0"/>
              <a:t>&gt;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&lt;</a:t>
            </a:r>
            <a:r>
              <a:rPr lang="en-US" dirty="0" err="1"/>
              <a:t>global_declaration</a:t>
            </a:r>
            <a:r>
              <a:rPr lang="en-US" dirty="0"/>
              <a:t> part&gt;</a:t>
            </a:r>
          </a:p>
          <a:p>
            <a:r>
              <a:rPr lang="en-US" dirty="0"/>
              <a:t>&lt;Private element definition&gt;</a:t>
            </a:r>
          </a:p>
          <a:p>
            <a:r>
              <a:rPr lang="en-US" dirty="0"/>
              <a:t>&lt;</a:t>
            </a:r>
            <a:r>
              <a:rPr lang="en-US" dirty="0" err="1"/>
              <a:t>sub_program</a:t>
            </a:r>
            <a:r>
              <a:rPr lang="en-US" dirty="0"/>
              <a:t> and public element definition&gt;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&lt;Package Initialization&gt; </a:t>
            </a:r>
          </a:p>
          <a:p>
            <a:r>
              <a:rPr lang="en-US" dirty="0"/>
              <a:t>END &lt;</a:t>
            </a:r>
            <a:r>
              <a:rPr lang="en-US" dirty="0" err="1"/>
              <a:t>package_name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717071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{DEBEDD10-3578-46BC-AB94-AE5A9C256400}tf78479028_win32</Template>
  <TotalTime>1662</TotalTime>
  <Words>228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SQL SERVER pACKAGES</vt:lpstr>
      <vt:lpstr>What are packages?</vt:lpstr>
      <vt:lpstr>Package specifications and body</vt:lpstr>
      <vt:lpstr>Package specifications and body</vt:lpstr>
      <vt:lpstr>Package specifications and body (Example)</vt:lpstr>
      <vt:lpstr>Package specifications and body (Example)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pACKAGES</dc:title>
  <dc:creator>ezramuir12@gmail.com</dc:creator>
  <cp:lastModifiedBy>ezramuir12@gmail.com</cp:lastModifiedBy>
  <cp:revision>3</cp:revision>
  <dcterms:created xsi:type="dcterms:W3CDTF">2022-09-13T16:19:50Z</dcterms:created>
  <dcterms:modified xsi:type="dcterms:W3CDTF">2022-09-14T20:02:10Z</dcterms:modified>
</cp:coreProperties>
</file>