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100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D551-3C4A-4BB5-B12A-BD01A7B899E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13B4-C772-43C4-8EF6-D5B720D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687887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432941" cy="28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"/>
            <a:ext cx="2120900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0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Cobham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Erhardt, William (SSA R4)</dc:creator>
  <cp:lastModifiedBy>Erhardt, William (SSA R4)</cp:lastModifiedBy>
  <cp:revision>2</cp:revision>
  <dcterms:created xsi:type="dcterms:W3CDTF">2013-11-05T12:19:57Z</dcterms:created>
  <dcterms:modified xsi:type="dcterms:W3CDTF">2013-11-05T22:17:57Z</dcterms:modified>
</cp:coreProperties>
</file>