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16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9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31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5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3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38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75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41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06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4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E8EF-C4C1-41AF-A8C1-2B289708250B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5627-31A4-4E03-ABE9-579B8BB8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94603"/>
              </p:ext>
            </p:extLst>
          </p:nvPr>
        </p:nvGraphicFramePr>
        <p:xfrm>
          <a:off x="541423" y="798931"/>
          <a:ext cx="8127999" cy="118470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57988">
                  <a:extLst>
                    <a:ext uri="{9D8B030D-6E8A-4147-A177-3AD203B41FA5}">
                      <a16:colId xmlns:a16="http://schemas.microsoft.com/office/drawing/2014/main" val="1820050200"/>
                    </a:ext>
                  </a:extLst>
                </a:gridCol>
                <a:gridCol w="1125570">
                  <a:extLst>
                    <a:ext uri="{9D8B030D-6E8A-4147-A177-3AD203B41FA5}">
                      <a16:colId xmlns:a16="http://schemas.microsoft.com/office/drawing/2014/main" val="2961554067"/>
                    </a:ext>
                  </a:extLst>
                </a:gridCol>
                <a:gridCol w="1092462">
                  <a:extLst>
                    <a:ext uri="{9D8B030D-6E8A-4147-A177-3AD203B41FA5}">
                      <a16:colId xmlns:a16="http://schemas.microsoft.com/office/drawing/2014/main" val="1444903608"/>
                    </a:ext>
                  </a:extLst>
                </a:gridCol>
                <a:gridCol w="998285">
                  <a:extLst>
                    <a:ext uri="{9D8B030D-6E8A-4147-A177-3AD203B41FA5}">
                      <a16:colId xmlns:a16="http://schemas.microsoft.com/office/drawing/2014/main" val="4241604704"/>
                    </a:ext>
                  </a:extLst>
                </a:gridCol>
                <a:gridCol w="1201891">
                  <a:extLst>
                    <a:ext uri="{9D8B030D-6E8A-4147-A177-3AD203B41FA5}">
                      <a16:colId xmlns:a16="http://schemas.microsoft.com/office/drawing/2014/main" val="2882347959"/>
                    </a:ext>
                  </a:extLst>
                </a:gridCol>
                <a:gridCol w="1197404">
                  <a:extLst>
                    <a:ext uri="{9D8B030D-6E8A-4147-A177-3AD203B41FA5}">
                      <a16:colId xmlns:a16="http://schemas.microsoft.com/office/drawing/2014/main" val="124745440"/>
                    </a:ext>
                  </a:extLst>
                </a:gridCol>
                <a:gridCol w="922046">
                  <a:extLst>
                    <a:ext uri="{9D8B030D-6E8A-4147-A177-3AD203B41FA5}">
                      <a16:colId xmlns:a16="http://schemas.microsoft.com/office/drawing/2014/main" val="1667280436"/>
                    </a:ext>
                  </a:extLst>
                </a:gridCol>
                <a:gridCol w="832353">
                  <a:extLst>
                    <a:ext uri="{9D8B030D-6E8A-4147-A177-3AD203B41FA5}">
                      <a16:colId xmlns:a16="http://schemas.microsoft.com/office/drawing/2014/main" val="3508815914"/>
                    </a:ext>
                  </a:extLst>
                </a:gridCol>
              </a:tblGrid>
              <a:tr h="20629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Pn_bar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tn_k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Height_m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In_service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T_K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2791795716"/>
                  </a:ext>
                </a:extLst>
              </a:tr>
              <a:tr h="27318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Junction1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5.0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293.15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Junction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NaN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2607765848"/>
                  </a:ext>
                </a:extLst>
              </a:tr>
              <a:tr h="27318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Junction2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5.0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293.15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Junction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NaN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3036458658"/>
                  </a:ext>
                </a:extLst>
              </a:tr>
              <a:tr h="179099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de-DE" sz="100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Junction3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5.0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293.15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True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>
                          <a:effectLst/>
                        </a:rPr>
                        <a:t>Junction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104005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NaN</a:t>
                      </a:r>
                      <a:endParaRPr lang="de-DE" sz="1000" dirty="0">
                        <a:effectLst/>
                        <a:latin typeface="Frutiger LT Com 45 Light" panose="020B0303030504020204" pitchFamily="34" charset="0"/>
                        <a:ea typeface="Frutiger LT Com 45 Light" panose="020B030303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11" marR="59411" marT="0" marB="0"/>
                </a:tc>
                <a:extLst>
                  <a:ext uri="{0D108BD9-81ED-4DB2-BD59-A6C34878D82A}">
                    <a16:rowId xmlns:a16="http://schemas.microsoft.com/office/drawing/2014/main" val="5374939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98493"/>
              </p:ext>
            </p:extLst>
          </p:nvPr>
        </p:nvGraphicFramePr>
        <p:xfrm>
          <a:off x="541422" y="2687042"/>
          <a:ext cx="8128000" cy="782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099707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99347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3492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24639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92097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1627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899576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8354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Std_type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From_junction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To_junction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Length_km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Diameter_m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 smtClean="0"/>
                        <a:t>Loss_coefficient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6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50" b="1" dirty="0" smtClean="0"/>
                        <a:t>0</a:t>
                      </a:r>
                      <a:endParaRPr lang="de-DE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Pipe1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None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0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1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0.1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0.05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smtClean="0"/>
                        <a:t>0.0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495466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97682"/>
              </p:ext>
            </p:extLst>
          </p:nvPr>
        </p:nvGraphicFramePr>
        <p:xfrm>
          <a:off x="1840833" y="3627341"/>
          <a:ext cx="8128000" cy="767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813137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9975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87119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867896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68790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57468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923354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65784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Sections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K_mm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Max_vdot_m3ps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Max_v_mps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in_service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Type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Alpha_Wpm2K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Q_ext_W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96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True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Pipe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836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41422" y="523765"/>
            <a:ext cx="129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Res_junction</a:t>
            </a:r>
            <a:endParaRPr lang="de-DE" sz="1050" dirty="0"/>
          </a:p>
        </p:txBody>
      </p:sp>
      <p:sp>
        <p:nvSpPr>
          <p:cNvPr id="12" name="Textfeld 11"/>
          <p:cNvSpPr txBox="1"/>
          <p:nvPr/>
        </p:nvSpPr>
        <p:spPr>
          <a:xfrm>
            <a:off x="541422" y="2399942"/>
            <a:ext cx="129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Res_pipe</a:t>
            </a:r>
            <a:endParaRPr lang="de-DE" sz="1050" dirty="0"/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68198"/>
              </p:ext>
            </p:extLst>
          </p:nvPr>
        </p:nvGraphicFramePr>
        <p:xfrm>
          <a:off x="541421" y="5157059"/>
          <a:ext cx="8128001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077791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561676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463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03806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86349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793006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8489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Junction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Mdot_kgps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Scaling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In_service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Type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4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smtClean="0"/>
                        <a:t>0</a:t>
                      </a:r>
                      <a:endParaRPr lang="de-D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Sink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True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None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98519"/>
                  </a:ext>
                </a:extLst>
              </a:tr>
            </a:tbl>
          </a:graphicData>
        </a:graphic>
      </p:graphicFrame>
      <p:sp>
        <p:nvSpPr>
          <p:cNvPr id="15" name="Textfeld 14"/>
          <p:cNvSpPr txBox="1"/>
          <p:nvPr/>
        </p:nvSpPr>
        <p:spPr>
          <a:xfrm>
            <a:off x="541422" y="4863655"/>
            <a:ext cx="129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Res_sink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4367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37282"/>
              </p:ext>
            </p:extLst>
          </p:nvPr>
        </p:nvGraphicFramePr>
        <p:xfrm>
          <a:off x="469233" y="768895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376998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6373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114393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555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91373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49068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7266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113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Std_type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From_junction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to_junction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Length_km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Diameter_m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Opened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smtClean="0"/>
                        <a:t>0</a:t>
                      </a:r>
                      <a:endParaRPr lang="de-D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None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None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0.05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True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90098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92423"/>
              </p:ext>
            </p:extLst>
          </p:nvPr>
        </p:nvGraphicFramePr>
        <p:xfrm>
          <a:off x="1767307" y="1667934"/>
          <a:ext cx="8128000" cy="767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63862">
                  <a:extLst>
                    <a:ext uri="{9D8B030D-6E8A-4147-A177-3AD203B41FA5}">
                      <a16:colId xmlns:a16="http://schemas.microsoft.com/office/drawing/2014/main" val="4237699885"/>
                    </a:ext>
                  </a:extLst>
                </a:gridCol>
                <a:gridCol w="1068138">
                  <a:extLst>
                    <a:ext uri="{9D8B030D-6E8A-4147-A177-3AD203B41FA5}">
                      <a16:colId xmlns:a16="http://schemas.microsoft.com/office/drawing/2014/main" val="13637393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114393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55557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91373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049068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72664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113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K_mm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Loss_coefficient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sections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Max_vdot_m3ps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Max_v_mps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In_service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Alpha_Wpm2K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Q_ext_W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0.00015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100.0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True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0.0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90098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896" y="481574"/>
            <a:ext cx="129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Res_valve_pipe</a:t>
            </a:r>
            <a:endParaRPr lang="de-DE" sz="105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31208"/>
              </p:ext>
            </p:extLst>
          </p:nvPr>
        </p:nvGraphicFramePr>
        <p:xfrm>
          <a:off x="469232" y="3150050"/>
          <a:ext cx="8128002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404754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94332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10257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340595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21898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776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Junction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P_bar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T_k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In_service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6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smtClean="0"/>
                        <a:t>0</a:t>
                      </a:r>
                      <a:endParaRPr lang="de-DE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 smtClean="0"/>
                        <a:t>Grid</a:t>
                      </a:r>
                      <a:r>
                        <a:rPr lang="de-DE" sz="1000" dirty="0" smtClean="0"/>
                        <a:t> Connection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5.0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285.15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/>
                        <a:t>True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05723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467895" y="2888440"/>
            <a:ext cx="1299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 smtClean="0"/>
              <a:t>Res_ext_grid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4008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122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Frutiger LT Com 45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Vanessa Kiesewetter</dc:creator>
  <cp:lastModifiedBy>Vanessa Kiesewetter</cp:lastModifiedBy>
  <cp:revision>5</cp:revision>
  <dcterms:created xsi:type="dcterms:W3CDTF">2019-10-30T11:33:06Z</dcterms:created>
  <dcterms:modified xsi:type="dcterms:W3CDTF">2019-10-30T12:08:17Z</dcterms:modified>
</cp:coreProperties>
</file>