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1E28-0F14-534D-CC64-1A549933C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17788-FB5B-E399-EF26-17055434A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8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Sangjun Bae</cp:lastModifiedBy>
  <cp:revision>3</cp:revision>
  <dcterms:created xsi:type="dcterms:W3CDTF">2023-03-03T14:31:04Z</dcterms:created>
  <dcterms:modified xsi:type="dcterms:W3CDTF">2023-11-05T06:05:13Z</dcterms:modified>
</cp:coreProperties>
</file>