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1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8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8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0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2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8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0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7ACC99-C21C-4CB3-9BFF-A4E4E2EFB41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9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1E28-0F14-534D-CC64-1A549933C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17788-FB5B-E399-EF26-17055434A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8387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추억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용규 김</cp:lastModifiedBy>
  <cp:revision>5</cp:revision>
  <dcterms:created xsi:type="dcterms:W3CDTF">2023-03-03T14:31:04Z</dcterms:created>
  <dcterms:modified xsi:type="dcterms:W3CDTF">2023-12-13T10:53:03Z</dcterms:modified>
</cp:coreProperties>
</file>