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03DE-FD02-D6F3-6493-7B0BE3197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BF198-D888-7D85-F639-393431C29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18DB-B67C-10EC-4A6B-19B8CEA1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0576-30D9-8BB2-A3F1-11EA02EF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ECEE-5CF6-01E4-80EA-756B1DEA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0597-782E-5BD9-265D-031EA3E4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4FC8D-C102-C5EE-5CC6-88B9A15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744B-7082-0DBE-E1CC-1F7D595A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6DBB-AE03-89C2-3A92-7007DB37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20B08-D556-19C1-3EAC-4F549DDC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9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601B1-E6BE-7EE3-40C5-0ACFC88ED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89CA8-FC39-05A1-0535-90F9062C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9E50B-58B8-B688-EF9E-19C3AD66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1DDA-5E77-AA38-748C-178C0BE4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EC71-94BF-3D87-441E-540300D5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5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9E26-230B-B776-0CD2-FFBD57DD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0E36-B482-508B-F5C1-F17EB670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0653-123A-EA87-94F8-6A93D3C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3939-8882-1674-D4BD-45F0F1A2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B1A1-41C6-1B97-A494-E07B391B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9611-9C71-3D7D-6C38-77535FF9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578D-B024-ACCE-1044-376C8E2A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F337D-55E1-8D22-4841-1B689977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A23E-32B8-4571-C799-73618D75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BB2D-6C43-3A44-4926-C355EFAD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6FA7-9E36-5F4E-D2EB-0B63D3C5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A53A-E308-500F-1DE3-2B74ABBC9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91566-E706-B7F7-667C-884966FF3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97D22-4E6C-4926-523F-693C9777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9D1B9-5605-8D49-AA7B-237E649C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D3ED-00C3-FD46-0ED5-E827D645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93F-1689-4C8A-14BF-D031D47A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B64F-A094-FFEC-E99C-6CC98DCD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39607-9A23-491C-636E-16F395F02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0DA8B-39FD-B879-6DEB-BA085BF0E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FEAE-B01E-835B-7065-458B03068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E20BD-46B6-98EC-516B-065F7B9A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72F5A-6D3C-AEAB-EA1C-78347CF7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F5C39-114E-B127-BF3A-93A229B9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4EAF-A513-D108-5A6E-0851B39E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E83A-8CE2-7D62-F4AF-102190B7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CCC63-4415-D231-59F1-7B15015B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A5900-8A80-BE28-AF88-93252DD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02684-CBEC-1D35-F443-0A2D96C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5CEB1-22A6-7B8D-3F05-BFEC0AD5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FFCA-D089-348D-32E8-DEBCD1AD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9FBF-2083-EDCC-13F6-DBA0463C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3D5E-6E0B-19AC-9452-20F737472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D355E-2222-499C-F0D0-DB9F3F5A8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B789-E794-D204-1BC0-BE67D0E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0639D-424E-85B2-A023-CF5CC063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81AE-1F67-E1F9-B1BA-608BC098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4F37-CD32-504C-9F31-1E51E84B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1704A-07DA-3F9F-7CA2-8F815885C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A439A-0EF1-50B5-0F3E-E57D41C05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50DA7-6683-D574-9754-A4013187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529D1-4E0B-D6CE-F325-4CA2016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BDC86-8074-F3E2-8877-241CE0D6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A1411-9880-BFC2-FA89-8ED61A1A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0AAF-2382-8DB7-0EC6-DC451AFA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733F6-CBDD-B88C-9138-2D24E7D04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C09E-F8B4-DE48-8B44-4F65402F8987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5264-6F65-4560-D88A-6D70E8195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8A50-B364-EB08-D451-25D042433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FC30-D818-9C44-96AB-8CB45A1F4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310DC6-8780-87C1-4BE5-A940670E7B58}"/>
              </a:ext>
            </a:extLst>
          </p:cNvPr>
          <p:cNvSpPr txBox="1"/>
          <p:nvPr/>
        </p:nvSpPr>
        <p:spPr>
          <a:xfrm>
            <a:off x="352840" y="77589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22498-958B-6B6E-48E0-F0FC78688A0A}"/>
              </a:ext>
            </a:extLst>
          </p:cNvPr>
          <p:cNvSpPr txBox="1"/>
          <p:nvPr/>
        </p:nvSpPr>
        <p:spPr>
          <a:xfrm>
            <a:off x="4389649" y="790188"/>
            <a:ext cx="3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DB0A6-11E5-43BA-8933-9F793D18D071}"/>
              </a:ext>
            </a:extLst>
          </p:cNvPr>
          <p:cNvSpPr txBox="1"/>
          <p:nvPr/>
        </p:nvSpPr>
        <p:spPr>
          <a:xfrm>
            <a:off x="8488445" y="70811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56C13F-50B0-87DF-8C63-C592D91E3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2"/>
          <a:stretch/>
        </p:blipFill>
        <p:spPr>
          <a:xfrm>
            <a:off x="87952" y="1306406"/>
            <a:ext cx="3524198" cy="3243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9D3D95-0EBD-24D0-0F48-B5D6D0984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15"/>
          <a:stretch/>
        </p:blipFill>
        <p:spPr>
          <a:xfrm>
            <a:off x="3855259" y="1070865"/>
            <a:ext cx="4125639" cy="3778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8B5DA9-9A61-DD25-87FB-6158B492A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16"/>
          <a:stretch/>
        </p:blipFill>
        <p:spPr>
          <a:xfrm>
            <a:off x="7980898" y="1169775"/>
            <a:ext cx="4053124" cy="36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9ABA5E-EA6B-B96B-78AB-0466A73D6907}"/>
              </a:ext>
            </a:extLst>
          </p:cNvPr>
          <p:cNvSpPr txBox="1"/>
          <p:nvPr/>
        </p:nvSpPr>
        <p:spPr>
          <a:xfrm>
            <a:off x="522702" y="724197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8B32D-DCAF-E5AC-4878-DAA8C70880E4}"/>
              </a:ext>
            </a:extLst>
          </p:cNvPr>
          <p:cNvSpPr txBox="1"/>
          <p:nvPr/>
        </p:nvSpPr>
        <p:spPr>
          <a:xfrm>
            <a:off x="4312945" y="78299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92749-36E5-AA31-680B-38C38EB0C729}"/>
              </a:ext>
            </a:extLst>
          </p:cNvPr>
          <p:cNvSpPr txBox="1"/>
          <p:nvPr/>
        </p:nvSpPr>
        <p:spPr>
          <a:xfrm>
            <a:off x="8540487" y="72419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1535AC-73A0-0B3C-BD62-095A8CBDA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6"/>
          <a:stretch/>
        </p:blipFill>
        <p:spPr>
          <a:xfrm>
            <a:off x="222665" y="1369218"/>
            <a:ext cx="3762375" cy="3505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753C0C-7BEE-B4F1-7941-82CDD1E6A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18"/>
          <a:stretch/>
        </p:blipFill>
        <p:spPr>
          <a:xfrm>
            <a:off x="4129088" y="1307925"/>
            <a:ext cx="4247615" cy="37498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A254CD-1A2F-A15E-1556-79A79E6EE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95"/>
          <a:stretch/>
        </p:blipFill>
        <p:spPr>
          <a:xfrm>
            <a:off x="7915275" y="1185860"/>
            <a:ext cx="4381500" cy="39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7BC4A-C0F4-D9EE-A790-405A21E6A6FA}"/>
              </a:ext>
            </a:extLst>
          </p:cNvPr>
          <p:cNvSpPr txBox="1"/>
          <p:nvPr/>
        </p:nvSpPr>
        <p:spPr>
          <a:xfrm>
            <a:off x="8206973" y="1176634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9AE7A-A775-D95D-B416-24B84F5EDE8F}"/>
              </a:ext>
            </a:extLst>
          </p:cNvPr>
          <p:cNvSpPr txBox="1"/>
          <p:nvPr/>
        </p:nvSpPr>
        <p:spPr>
          <a:xfrm flipH="1">
            <a:off x="4044547" y="1024235"/>
            <a:ext cx="816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9B4710-E1AE-FB90-E233-F21190B7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4"/>
          <a:stretch/>
        </p:blipFill>
        <p:spPr>
          <a:xfrm>
            <a:off x="3495675" y="1485900"/>
            <a:ext cx="4162426" cy="36615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1ADB21-9C57-C1E5-3C7C-EB77F866C0FC}"/>
              </a:ext>
            </a:extLst>
          </p:cNvPr>
          <p:cNvSpPr txBox="1"/>
          <p:nvPr/>
        </p:nvSpPr>
        <p:spPr>
          <a:xfrm>
            <a:off x="933450" y="117663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38266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08454A-F582-8A25-DFF1-BCB1D3B05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3"/>
          <a:stretch/>
        </p:blipFill>
        <p:spPr>
          <a:xfrm>
            <a:off x="0" y="1447803"/>
            <a:ext cx="3919538" cy="3603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7B377-84C0-D49C-AB19-67AD606001B4}"/>
              </a:ext>
            </a:extLst>
          </p:cNvPr>
          <p:cNvSpPr txBox="1"/>
          <p:nvPr/>
        </p:nvSpPr>
        <p:spPr>
          <a:xfrm>
            <a:off x="617973" y="993567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7C693-D761-C3D6-7A80-7BDA6B373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57"/>
          <a:stretch/>
        </p:blipFill>
        <p:spPr>
          <a:xfrm>
            <a:off x="3919538" y="1447803"/>
            <a:ext cx="4114801" cy="3717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526A5-9B7F-FC98-1920-388D6BDB05E9}"/>
              </a:ext>
            </a:extLst>
          </p:cNvPr>
          <p:cNvSpPr txBox="1"/>
          <p:nvPr/>
        </p:nvSpPr>
        <p:spPr>
          <a:xfrm>
            <a:off x="4490736" y="103613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17C8D-4966-FA36-7213-4DA4435E8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39" y="1036130"/>
            <a:ext cx="4014790" cy="4014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C33DCB-2C34-97AD-A5CD-798AD1FE5F47}"/>
              </a:ext>
            </a:extLst>
          </p:cNvPr>
          <p:cNvSpPr txBox="1"/>
          <p:nvPr/>
        </p:nvSpPr>
        <p:spPr>
          <a:xfrm>
            <a:off x="8433054" y="1036129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2172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Eimear Cleary</dc:creator>
  <cp:lastModifiedBy>Eimear Cleary</cp:lastModifiedBy>
  <cp:revision>1</cp:revision>
  <dcterms:created xsi:type="dcterms:W3CDTF">2023-02-25T18:22:22Z</dcterms:created>
  <dcterms:modified xsi:type="dcterms:W3CDTF">2023-02-25T18:48:03Z</dcterms:modified>
</cp:coreProperties>
</file>