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541" r:id="rId2"/>
    <p:sldId id="257" r:id="rId3"/>
    <p:sldId id="542" r:id="rId4"/>
    <p:sldId id="543" r:id="rId5"/>
    <p:sldId id="544" r:id="rId6"/>
    <p:sldId id="545" r:id="rId7"/>
    <p:sldId id="546" r:id="rId8"/>
    <p:sldId id="547" r:id="rId9"/>
    <p:sldId id="550" r:id="rId10"/>
    <p:sldId id="54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1A5E8-BD89-4A49-A1AD-288383818222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FC6C4-11C9-4D3B-83FE-822788EC99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53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C6C4-11C9-4D3B-83FE-822788EC995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064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C1CC-86AC-4BC8-9639-6635A0AFC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94946-9045-48BD-B0FA-A19697F7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B1135-259F-4BA4-8688-1CBA5D7F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07F4-BB35-4E84-B587-41E0D98AA738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CC9E8-49F2-447B-A15B-290D21B5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5F04F-1DB3-4D98-B348-B85510D9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AB8F-8EF2-4756-8FC0-43CC55992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39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5B36-70F7-428B-8C4C-CE5A9776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842AF-63E9-4454-A61B-60CC96268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702C5-8A08-4A79-8DAB-D6607D49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07F4-BB35-4E84-B587-41E0D98AA738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92109-E11A-4BA0-8E04-040DCD270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FCBB2-1D0B-4F2B-A219-D6C3F7B8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AB8F-8EF2-4756-8FC0-43CC55992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18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EEE705-2CE3-45EF-8F85-32148322D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6240B-A606-40CE-88A6-8B040D9FC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B9532-A102-498B-BBF2-B022AAE54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07F4-BB35-4E84-B587-41E0D98AA738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FAB3B-52B6-4C04-932B-8ACFDF3BC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701A6-7FD7-461E-A9EF-814C64E3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AB8F-8EF2-4756-8FC0-43CC55992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34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70306-1687-404D-99B7-E6B652393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EEE70-257F-4106-942F-760350FB1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6B512-C672-4D56-8A7F-781EEFA8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07F4-BB35-4E84-B587-41E0D98AA738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33719-DC09-49C1-B6C2-42B3E4D4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8E5B1-A74C-40A3-BB1B-8B31C6FC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AB8F-8EF2-4756-8FC0-43CC55992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2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C2DB-AE32-4FCE-9660-B9488510D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0DCF0-1DC1-4C0C-A798-420B28954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F7AD7-F3ED-4539-ADF9-C0F47D1D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07F4-BB35-4E84-B587-41E0D98AA738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B64F4-642A-45B5-AEB1-DD917A7F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C6AA7-67EC-4C49-97E7-62A856F1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AB8F-8EF2-4756-8FC0-43CC55992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77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070E-3C6D-4805-80DA-FE5F2B35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B79F2-A120-46AE-A868-4B6645B7C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E0BFD-3446-444B-9AD7-A017A6C26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836FD-CE49-4863-943E-54C8FF446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07F4-BB35-4E84-B587-41E0D98AA738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AC2C3-ED5A-4E8E-B258-66441B65E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6665F-DE96-4E42-9497-CF4DF42E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AB8F-8EF2-4756-8FC0-43CC55992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83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B89C9-9B04-4527-9480-FC4C35E2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FEAC4-F356-4FA8-8D00-4E5F17AF7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125EF-F84F-45F0-B38B-BE613B1A5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442BE-8686-4A0E-AD20-37ED047A3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EABE9B-41B1-4F5C-AA70-4030724A6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D03E1-CA63-4D16-B99C-65CEE03F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07F4-BB35-4E84-B587-41E0D98AA738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7011A7-2678-486D-B96C-0338F236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A9AF8-EE38-437D-B4B5-9806084C2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AB8F-8EF2-4756-8FC0-43CC55992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31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1004-58BC-4E80-8F31-A812B552E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118F51-F15E-41E6-9AF6-A85A08AF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07F4-BB35-4E84-B587-41E0D98AA738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64373-DFEC-49CC-8F5F-8F637320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B2C1A-A443-41E5-AC05-0370C8B0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AB8F-8EF2-4756-8FC0-43CC55992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32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DE74D2-448B-4951-B797-5FCEF339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07F4-BB35-4E84-B587-41E0D98AA738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9DA1C-C3F6-46C5-BF1A-EEEF8B79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C3F66-E97E-4B56-8DF2-89043883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AB8F-8EF2-4756-8FC0-43CC55992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65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FDC6-61B0-4EEC-99DE-5B323152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5F40A-96A4-436F-966B-030846623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2E345-97D6-45CB-BF6E-91B227FB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F587B-937F-4FA3-B128-AB1A7030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07F4-BB35-4E84-B587-41E0D98AA738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CCEBD-009C-47C4-A4B8-7717B3E3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82BCE-903E-42DD-9506-1533B65C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AB8F-8EF2-4756-8FC0-43CC55992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26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C36C-4389-4973-B851-595F455A3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96423-DDA8-43D9-945A-54B58E22B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67133-235E-4CF2-99E4-FE7509FEE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49FA4-86FA-4B93-BB4F-372E8C899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07F4-BB35-4E84-B587-41E0D98AA738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C0073-3848-4BE7-851A-44446BDCC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CCDAF-9BD6-495C-9758-9D11B7A8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AB8F-8EF2-4756-8FC0-43CC55992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66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59136-BA1E-46E1-AAE9-08850162A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1A2E3-C484-4AC2-AEA5-9962CF82C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5843A-ED05-4A7C-B6FC-A3B86C421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A07F4-BB35-4E84-B587-41E0D98AA738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CD1C3-A9BA-45FD-8DE1-67767D44D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36BA8-E0A7-4AFD-A045-8D5B68DAC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FAB8F-8EF2-4756-8FC0-43CC55992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61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A93E4D-3E71-4BB1-B2AB-3F53D4352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60" y="144495"/>
            <a:ext cx="11758679" cy="6569009"/>
          </a:xfrm>
          <a:prstGeom prst="rect">
            <a:avLst/>
          </a:prstGeom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ABB7701-0983-49E7-B6A5-55EA5B187101}"/>
              </a:ext>
            </a:extLst>
          </p:cNvPr>
          <p:cNvSpPr txBox="1">
            <a:spLocks/>
          </p:cNvSpPr>
          <p:nvPr/>
        </p:nvSpPr>
        <p:spPr>
          <a:xfrm>
            <a:off x="781639" y="3126525"/>
            <a:ext cx="5939672" cy="33308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Period 1: 30/09/2018-03/08/2019 (data in 2018- summer 2019)</a:t>
            </a:r>
          </a:p>
          <a:p>
            <a:r>
              <a:rPr lang="en-GB" sz="1800" dirty="0"/>
              <a:t>Period 2: 03/11/2019-21/03/2020 (before pandemic)</a:t>
            </a:r>
          </a:p>
          <a:p>
            <a:r>
              <a:rPr lang="en-GB" sz="1800" dirty="0"/>
              <a:t>Period 3: 22/03/2020-23/05/2020 (lockdown during 1</a:t>
            </a:r>
            <a:r>
              <a:rPr lang="en-GB" sz="1800" baseline="30000" dirty="0"/>
              <a:t>st</a:t>
            </a:r>
            <a:r>
              <a:rPr lang="en-GB" sz="1800" dirty="0"/>
              <a:t> wave)</a:t>
            </a:r>
          </a:p>
          <a:p>
            <a:r>
              <a:rPr lang="en-GB" sz="1800" dirty="0"/>
              <a:t>Period 4: 24/05/2020-31/10/2020 (recovery from 1</a:t>
            </a:r>
            <a:r>
              <a:rPr lang="en-GB" sz="1800" baseline="30000" dirty="0"/>
              <a:t>st</a:t>
            </a:r>
            <a:r>
              <a:rPr lang="en-GB" sz="1800" dirty="0"/>
              <a:t> wave)</a:t>
            </a:r>
          </a:p>
          <a:p>
            <a:r>
              <a:rPr lang="en-GB" sz="1800" dirty="0"/>
              <a:t>Period 5: 01/11/2020-17/04/2021 (before Delta wave)</a:t>
            </a:r>
          </a:p>
          <a:p>
            <a:r>
              <a:rPr lang="en-GB" sz="1800" dirty="0"/>
              <a:t>Period 6: 18/04/2021-12/06/2021 (during Delta lockdown)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231673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B7E50A-1C4A-4537-9F2D-40AD5C62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374"/>
            <a:ext cx="10515600" cy="1325563"/>
          </a:xfrm>
        </p:spPr>
        <p:txBody>
          <a:bodyPr/>
          <a:lstStyle/>
          <a:p>
            <a:r>
              <a:rPr lang="en-GB" dirty="0"/>
              <a:t>Next steps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7A4FAB-C9F9-4D79-96D4-9CB06532B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106" y="1279661"/>
            <a:ext cx="10515600" cy="4351338"/>
          </a:xfrm>
        </p:spPr>
        <p:txBody>
          <a:bodyPr/>
          <a:lstStyle/>
          <a:p>
            <a:r>
              <a:rPr lang="en-GB" dirty="0"/>
              <a:t>Comparison of spatial patterns of mobility across periods and rural/urban areas</a:t>
            </a:r>
          </a:p>
          <a:p>
            <a:r>
              <a:rPr lang="en-GB" dirty="0"/>
              <a:t>Modelling 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B9BDCC-2645-431D-8896-18F398DB0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5224"/>
            <a:ext cx="7984787" cy="21269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1FC10F-D31E-450D-A161-524357640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706" y="4578587"/>
            <a:ext cx="7756000" cy="213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BE12C0-C558-4D40-BD68-ECF3FF59F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09" y="622569"/>
            <a:ext cx="5204090" cy="51751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E3DEC0-37BB-410F-9100-4C010E1F8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724" y="152761"/>
            <a:ext cx="5917660" cy="655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8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A3564A-67C7-4091-AAD3-C9D868EB1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1811"/>
            <a:ext cx="12192000" cy="465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2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FE5AEE-07C4-44C3-ABA7-0CDA4A8A1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1513"/>
            <a:ext cx="12192000" cy="467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0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3284EE-5E42-470F-B3A9-FD4089698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3438"/>
            <a:ext cx="12192000" cy="465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1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87245F-278F-46D5-851A-81636C0B9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7873"/>
            <a:ext cx="12192000" cy="466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6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EF483E-BAB6-4E76-8F55-4288B19C1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4914"/>
            <a:ext cx="12192000" cy="468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84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84102B-CEEA-49C9-99A2-82169181E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9677"/>
            <a:ext cx="12192000" cy="467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35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B7E50A-1C4A-4537-9F2D-40AD5C62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Next steps 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7A4FAB-C9F9-4D79-96D4-9CB06532B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106" y="1279661"/>
            <a:ext cx="10515600" cy="4351338"/>
          </a:xfrm>
        </p:spPr>
        <p:txBody>
          <a:bodyPr/>
          <a:lstStyle/>
          <a:p>
            <a:r>
              <a:rPr lang="en-GB" dirty="0"/>
              <a:t>Visualisation of the changed community structure at level 2/3 </a:t>
            </a:r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F0AB69-F26C-4C5C-B9DF-918969435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873" y="1892131"/>
            <a:ext cx="8154065" cy="465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1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85</Words>
  <Application>Microsoft Office PowerPoint</Application>
  <PresentationFormat>Widescreen</PresentationFormat>
  <Paragraphs>12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 </vt:lpstr>
      <vt:lpstr>Next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Shengjie Lai</dc:creator>
  <cp:lastModifiedBy>Shengjie Lai</cp:lastModifiedBy>
  <cp:revision>4</cp:revision>
  <dcterms:created xsi:type="dcterms:W3CDTF">2021-12-01T15:22:33Z</dcterms:created>
  <dcterms:modified xsi:type="dcterms:W3CDTF">2021-12-01T15:45:55Z</dcterms:modified>
</cp:coreProperties>
</file>