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EC69-0F5F-41E5-9298-54E6F12A11B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2C56-9DB2-4D0F-AC1A-6FCC3018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38538" y="363895"/>
            <a:ext cx="1427584" cy="1735494"/>
            <a:chOff x="1296954" y="1642188"/>
            <a:chExt cx="1427584" cy="1735494"/>
          </a:xfrm>
        </p:grpSpPr>
        <p:sp>
          <p:nvSpPr>
            <p:cNvPr id="4" name="Rectangle 3"/>
            <p:cNvSpPr/>
            <p:nvPr/>
          </p:nvSpPr>
          <p:spPr>
            <a:xfrm>
              <a:off x="1296954" y="2015413"/>
              <a:ext cx="1427584" cy="136226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1474236" y="1642188"/>
              <a:ext cx="1073020" cy="144624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90326" y="189724"/>
            <a:ext cx="1427584" cy="1978090"/>
            <a:chOff x="3548742" y="1468017"/>
            <a:chExt cx="1427584" cy="1978090"/>
          </a:xfrm>
        </p:grpSpPr>
        <p:sp>
          <p:nvSpPr>
            <p:cNvPr id="6" name="Rectangle 5"/>
            <p:cNvSpPr/>
            <p:nvPr/>
          </p:nvSpPr>
          <p:spPr>
            <a:xfrm rot="10800000">
              <a:off x="3548742" y="2083838"/>
              <a:ext cx="1427584" cy="136226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 rot="10800000">
              <a:off x="3726024" y="1468017"/>
              <a:ext cx="1073020" cy="144624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48469" y="805545"/>
            <a:ext cx="1427584" cy="1362269"/>
            <a:chOff x="6106885" y="2083838"/>
            <a:chExt cx="1427584" cy="1362269"/>
          </a:xfrm>
        </p:grpSpPr>
        <p:sp>
          <p:nvSpPr>
            <p:cNvPr id="8" name="Curved Left Arrow 7"/>
            <p:cNvSpPr/>
            <p:nvPr/>
          </p:nvSpPr>
          <p:spPr>
            <a:xfrm>
              <a:off x="6447453" y="2238570"/>
              <a:ext cx="839755" cy="1008484"/>
            </a:xfrm>
            <a:prstGeom prst="curvedLef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0800000">
              <a:off x="6106885" y="2083838"/>
              <a:ext cx="1427584" cy="136226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18917" y="737120"/>
            <a:ext cx="1503785" cy="1430694"/>
            <a:chOff x="8190721" y="1763487"/>
            <a:chExt cx="1796144" cy="1837352"/>
          </a:xfrm>
        </p:grpSpPr>
        <p:sp>
          <p:nvSpPr>
            <p:cNvPr id="11" name="Rectangle 10"/>
            <p:cNvSpPr/>
            <p:nvPr/>
          </p:nvSpPr>
          <p:spPr>
            <a:xfrm rot="10800000">
              <a:off x="8368003" y="2061677"/>
              <a:ext cx="1427584" cy="1362269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8190721" y="2238570"/>
              <a:ext cx="1427584" cy="136226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8559281" y="1763487"/>
              <a:ext cx="1427584" cy="1362269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8538" y="3013788"/>
            <a:ext cx="1427584" cy="1474236"/>
            <a:chOff x="438538" y="3013788"/>
            <a:chExt cx="1427584" cy="1474236"/>
          </a:xfrm>
        </p:grpSpPr>
        <p:sp>
          <p:nvSpPr>
            <p:cNvPr id="18" name="Rectangle 17"/>
            <p:cNvSpPr/>
            <p:nvPr/>
          </p:nvSpPr>
          <p:spPr>
            <a:xfrm>
              <a:off x="438538" y="3013788"/>
              <a:ext cx="1427584" cy="147423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5820" y="3200400"/>
              <a:ext cx="1073020" cy="391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5820" y="3592286"/>
              <a:ext cx="298580" cy="6438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90260" y="3592286"/>
              <a:ext cx="298580" cy="6438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3040" y="3655267"/>
              <a:ext cx="298580" cy="5178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69" y="3013789"/>
            <a:ext cx="1427584" cy="14742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25" y="3013788"/>
            <a:ext cx="1427585" cy="14742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954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Le</dc:creator>
  <cp:lastModifiedBy>Quang Le</cp:lastModifiedBy>
  <cp:revision>8</cp:revision>
  <dcterms:created xsi:type="dcterms:W3CDTF">2018-05-29T19:35:56Z</dcterms:created>
  <dcterms:modified xsi:type="dcterms:W3CDTF">2018-05-30T16:30:34Z</dcterms:modified>
</cp:coreProperties>
</file>