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4"/>
  </p:notesMasterIdLst>
  <p:sldIdLst>
    <p:sldId id="256" r:id="rId2"/>
    <p:sldId id="257" r:id="rId3"/>
    <p:sldId id="258" r:id="rId4"/>
    <p:sldId id="317" r:id="rId5"/>
    <p:sldId id="262" r:id="rId6"/>
    <p:sldId id="263" r:id="rId7"/>
    <p:sldId id="319" r:id="rId8"/>
    <p:sldId id="318" r:id="rId9"/>
    <p:sldId id="261" r:id="rId10"/>
    <p:sldId id="295" r:id="rId11"/>
    <p:sldId id="281" r:id="rId12"/>
    <p:sldId id="316" r:id="rId13"/>
  </p:sldIdLst>
  <p:sldSz cx="9144000" cy="5143500" type="screen16x9"/>
  <p:notesSz cx="6858000" cy="9144000"/>
  <p:defaultTextStyle>
    <a:defPPr>
      <a:defRPr lang="en-US"/>
    </a:defPPr>
    <a:lvl1pPr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5pPr>
    <a:lvl6pPr marL="2286000" algn="l" defTabSz="914400" rtl="0" eaLnBrk="1" latinLnBrk="0" hangingPunct="1">
      <a:defRPr sz="1300" kern="1200">
        <a:solidFill>
          <a:schemeClr val="tx1"/>
        </a:solidFill>
        <a:latin typeface="Calibri" panose="020F0502020204030204" pitchFamily="34" charset="0"/>
        <a:ea typeface="+mn-ea"/>
        <a:cs typeface="+mn-cs"/>
      </a:defRPr>
    </a:lvl6pPr>
    <a:lvl7pPr marL="2743200" algn="l" defTabSz="914400" rtl="0" eaLnBrk="1" latinLnBrk="0" hangingPunct="1">
      <a:defRPr sz="1300" kern="1200">
        <a:solidFill>
          <a:schemeClr val="tx1"/>
        </a:solidFill>
        <a:latin typeface="Calibri" panose="020F0502020204030204" pitchFamily="34" charset="0"/>
        <a:ea typeface="+mn-ea"/>
        <a:cs typeface="+mn-cs"/>
      </a:defRPr>
    </a:lvl7pPr>
    <a:lvl8pPr marL="3200400" algn="l" defTabSz="914400" rtl="0" eaLnBrk="1" latinLnBrk="0" hangingPunct="1">
      <a:defRPr sz="1300" kern="1200">
        <a:solidFill>
          <a:schemeClr val="tx1"/>
        </a:solidFill>
        <a:latin typeface="Calibri" panose="020F0502020204030204" pitchFamily="34" charset="0"/>
        <a:ea typeface="+mn-ea"/>
        <a:cs typeface="+mn-cs"/>
      </a:defRPr>
    </a:lvl8pPr>
    <a:lvl9pPr marL="3657600" algn="l" defTabSz="914400" rtl="0" eaLnBrk="1" latinLnBrk="0" hangingPunct="1">
      <a:defRPr sz="13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r Yalçı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2571" autoAdjust="0"/>
  </p:normalViewPr>
  <p:slideViewPr>
    <p:cSldViewPr snapToGrid="0">
      <p:cViewPr varScale="1">
        <p:scale>
          <a:sx n="107" d="100"/>
          <a:sy n="107" d="100"/>
        </p:scale>
        <p:origin x="96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51D4A-763D-4581-98F9-FDA637C8734B}" type="datetimeFigureOut">
              <a:rPr lang="tr-TR" smtClean="0"/>
              <a:t>25.04.2024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E6281-C1BC-41EF-B01F-023B751D9690}" type="slidenum">
              <a:rPr lang="tr-TR" smtClean="0"/>
              <a:t>‹#›</a:t>
            </a:fld>
            <a:endParaRPr lang="tr-TR"/>
          </a:p>
        </p:txBody>
      </p:sp>
    </p:spTree>
    <p:extLst>
      <p:ext uri="{BB962C8B-B14F-4D97-AF65-F5344CB8AC3E}">
        <p14:creationId xmlns:p14="http://schemas.microsoft.com/office/powerpoint/2010/main" val="390541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85E6281-C1BC-41EF-B01F-023B751D9690}" type="slidenum">
              <a:rPr lang="tr-TR" smtClean="0"/>
              <a:t>6</a:t>
            </a:fld>
            <a:endParaRPr lang="tr-TR"/>
          </a:p>
        </p:txBody>
      </p:sp>
    </p:spTree>
    <p:extLst>
      <p:ext uri="{BB962C8B-B14F-4D97-AF65-F5344CB8AC3E}">
        <p14:creationId xmlns:p14="http://schemas.microsoft.com/office/powerpoint/2010/main" val="329628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CA0F919-D7F6-7E0A-7526-D9CAC1773D48}"/>
              </a:ext>
            </a:extLst>
          </p:cNvPr>
          <p:cNvSpPr>
            <a:spLocks noGrp="1"/>
          </p:cNvSpPr>
          <p:nvPr>
            <p:ph type="dt" sz="half" idx="10"/>
          </p:nvPr>
        </p:nvSpPr>
        <p:spPr/>
        <p:txBody>
          <a:bodyPr/>
          <a:lstStyle>
            <a:lvl1pPr>
              <a:defRPr/>
            </a:lvl1pPr>
          </a:lstStyle>
          <a:p>
            <a:pPr>
              <a:defRPr/>
            </a:pPr>
            <a:fld id="{01CFBCC6-C79F-40BA-9435-C1C71DA29DAD}" type="datetimeFigureOut">
              <a:rPr lang="en-US"/>
              <a:pPr>
                <a:defRPr/>
              </a:pPr>
              <a:t>4/25/2024</a:t>
            </a:fld>
            <a:endParaRPr lang="en-US"/>
          </a:p>
        </p:txBody>
      </p:sp>
      <p:sp>
        <p:nvSpPr>
          <p:cNvPr id="5" name="Footer Placeholder 4">
            <a:extLst>
              <a:ext uri="{FF2B5EF4-FFF2-40B4-BE49-F238E27FC236}">
                <a16:creationId xmlns:a16="http://schemas.microsoft.com/office/drawing/2014/main" id="{EB6A771B-8B7E-864E-7797-70461B7003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CEB7BA-0ACB-AC35-1061-307B16F452CC}"/>
              </a:ext>
            </a:extLst>
          </p:cNvPr>
          <p:cNvSpPr>
            <a:spLocks noGrp="1"/>
          </p:cNvSpPr>
          <p:nvPr>
            <p:ph type="sldNum" sz="quarter" idx="12"/>
          </p:nvPr>
        </p:nvSpPr>
        <p:spPr/>
        <p:txBody>
          <a:bodyPr/>
          <a:lstStyle>
            <a:lvl1pPr>
              <a:defRPr/>
            </a:lvl1pPr>
          </a:lstStyle>
          <a:p>
            <a:pPr>
              <a:defRPr/>
            </a:pPr>
            <a:fld id="{25612203-80F3-4C18-9948-BE317DA4BF3B}" type="slidenum">
              <a:rPr lang="en-US" altLang="tr-TR"/>
              <a:pPr>
                <a:defRPr/>
              </a:pPr>
              <a:t>‹#›</a:t>
            </a:fld>
            <a:endParaRPr lang="en-US" altLang="tr-TR"/>
          </a:p>
        </p:txBody>
      </p:sp>
    </p:spTree>
    <p:extLst>
      <p:ext uri="{BB962C8B-B14F-4D97-AF65-F5344CB8AC3E}">
        <p14:creationId xmlns:p14="http://schemas.microsoft.com/office/powerpoint/2010/main" val="311362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BD620C6-0726-7520-6919-DA26D2827360}"/>
              </a:ext>
            </a:extLst>
          </p:cNvPr>
          <p:cNvSpPr>
            <a:spLocks noGrp="1"/>
          </p:cNvSpPr>
          <p:nvPr>
            <p:ph type="dt" sz="half" idx="10"/>
          </p:nvPr>
        </p:nvSpPr>
        <p:spPr/>
        <p:txBody>
          <a:bodyPr/>
          <a:lstStyle>
            <a:lvl1pPr>
              <a:defRPr/>
            </a:lvl1pPr>
          </a:lstStyle>
          <a:p>
            <a:pPr>
              <a:defRPr/>
            </a:pPr>
            <a:fld id="{6F1A74F5-8766-4B91-8833-3239360CDA15}" type="datetimeFigureOut">
              <a:rPr lang="en-US"/>
              <a:pPr>
                <a:defRPr/>
              </a:pPr>
              <a:t>4/25/2024</a:t>
            </a:fld>
            <a:endParaRPr lang="en-US"/>
          </a:p>
        </p:txBody>
      </p:sp>
      <p:sp>
        <p:nvSpPr>
          <p:cNvPr id="5" name="Footer Placeholder 4">
            <a:extLst>
              <a:ext uri="{FF2B5EF4-FFF2-40B4-BE49-F238E27FC236}">
                <a16:creationId xmlns:a16="http://schemas.microsoft.com/office/drawing/2014/main" id="{AD48EA09-A717-BF7C-18A5-7F3C182461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BC5743-FFF0-11C3-9209-A19F0802A468}"/>
              </a:ext>
            </a:extLst>
          </p:cNvPr>
          <p:cNvSpPr>
            <a:spLocks noGrp="1"/>
          </p:cNvSpPr>
          <p:nvPr>
            <p:ph type="sldNum" sz="quarter" idx="12"/>
          </p:nvPr>
        </p:nvSpPr>
        <p:spPr/>
        <p:txBody>
          <a:bodyPr/>
          <a:lstStyle>
            <a:lvl1pPr>
              <a:defRPr/>
            </a:lvl1pPr>
          </a:lstStyle>
          <a:p>
            <a:pPr>
              <a:defRPr/>
            </a:pPr>
            <a:fld id="{36514254-BA87-44CE-B231-DD19BA61026A}" type="slidenum">
              <a:rPr lang="en-US" altLang="tr-TR"/>
              <a:pPr>
                <a:defRPr/>
              </a:pPr>
              <a:t>‹#›</a:t>
            </a:fld>
            <a:endParaRPr lang="en-US" altLang="tr-TR"/>
          </a:p>
        </p:txBody>
      </p:sp>
    </p:spTree>
    <p:extLst>
      <p:ext uri="{BB962C8B-B14F-4D97-AF65-F5344CB8AC3E}">
        <p14:creationId xmlns:p14="http://schemas.microsoft.com/office/powerpoint/2010/main" val="400907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0445834-6231-9733-23E3-CD4EA46030DC}"/>
              </a:ext>
            </a:extLst>
          </p:cNvPr>
          <p:cNvSpPr>
            <a:spLocks noGrp="1"/>
          </p:cNvSpPr>
          <p:nvPr>
            <p:ph type="dt" sz="half" idx="10"/>
          </p:nvPr>
        </p:nvSpPr>
        <p:spPr/>
        <p:txBody>
          <a:bodyPr/>
          <a:lstStyle>
            <a:lvl1pPr>
              <a:defRPr/>
            </a:lvl1pPr>
          </a:lstStyle>
          <a:p>
            <a:pPr>
              <a:defRPr/>
            </a:pPr>
            <a:fld id="{C2ECBC3D-D41B-48C5-8D18-B4DA80AD5679}" type="datetimeFigureOut">
              <a:rPr lang="en-US"/>
              <a:pPr>
                <a:defRPr/>
              </a:pPr>
              <a:t>4/25/2024</a:t>
            </a:fld>
            <a:endParaRPr lang="en-US"/>
          </a:p>
        </p:txBody>
      </p:sp>
      <p:sp>
        <p:nvSpPr>
          <p:cNvPr id="5" name="Footer Placeholder 4">
            <a:extLst>
              <a:ext uri="{FF2B5EF4-FFF2-40B4-BE49-F238E27FC236}">
                <a16:creationId xmlns:a16="http://schemas.microsoft.com/office/drawing/2014/main" id="{56A3454D-0E75-6450-3CD9-4F9F10C5CDD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4D97DB-D284-4FEF-4A53-686F749230DE}"/>
              </a:ext>
            </a:extLst>
          </p:cNvPr>
          <p:cNvSpPr>
            <a:spLocks noGrp="1"/>
          </p:cNvSpPr>
          <p:nvPr>
            <p:ph type="sldNum" sz="quarter" idx="12"/>
          </p:nvPr>
        </p:nvSpPr>
        <p:spPr/>
        <p:txBody>
          <a:bodyPr/>
          <a:lstStyle>
            <a:lvl1pPr>
              <a:defRPr/>
            </a:lvl1pPr>
          </a:lstStyle>
          <a:p>
            <a:pPr>
              <a:defRPr/>
            </a:pPr>
            <a:fld id="{4B8EBB96-1AD7-4B54-9986-E51974621AA0}" type="slidenum">
              <a:rPr lang="en-US" altLang="tr-TR"/>
              <a:pPr>
                <a:defRPr/>
              </a:pPr>
              <a:t>‹#›</a:t>
            </a:fld>
            <a:endParaRPr lang="en-US" altLang="tr-TR"/>
          </a:p>
        </p:txBody>
      </p:sp>
    </p:spTree>
    <p:extLst>
      <p:ext uri="{BB962C8B-B14F-4D97-AF65-F5344CB8AC3E}">
        <p14:creationId xmlns:p14="http://schemas.microsoft.com/office/powerpoint/2010/main" val="1608402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347312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743201"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191612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0400" y="0"/>
            <a:ext cx="2743200"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393910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2713774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627263" y="0"/>
            <a:ext cx="2516736"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1965900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38101" y="522362"/>
            <a:ext cx="1865120" cy="4111595"/>
          </a:xfrm>
          <a:prstGeom prst="rect">
            <a:avLst/>
          </a:prstGeom>
        </p:spPr>
        <p:txBody>
          <a:bodyPr rtlCol="0">
            <a:normAutofit/>
          </a:bodyPr>
          <a:lstStyle/>
          <a:p>
            <a:pPr lvl="0"/>
            <a:endParaRPr lang="en-US" noProof="0"/>
          </a:p>
        </p:txBody>
      </p:sp>
      <p:sp>
        <p:nvSpPr>
          <p:cNvPr id="3" name="Picture Placeholder 7"/>
          <p:cNvSpPr>
            <a:spLocks noGrp="1"/>
          </p:cNvSpPr>
          <p:nvPr>
            <p:ph type="pic" sz="quarter" idx="15"/>
          </p:nvPr>
        </p:nvSpPr>
        <p:spPr>
          <a:xfrm>
            <a:off x="4740781" y="522362"/>
            <a:ext cx="1865120" cy="4111595"/>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2663359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981781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3204673" y="499929"/>
            <a:ext cx="2749610" cy="4127619"/>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1540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C612755-AF5F-0829-E39F-51E68BB0ADD0}"/>
              </a:ext>
            </a:extLst>
          </p:cNvPr>
          <p:cNvSpPr>
            <a:spLocks noGrp="1"/>
          </p:cNvSpPr>
          <p:nvPr>
            <p:ph type="dt" sz="half" idx="10"/>
          </p:nvPr>
        </p:nvSpPr>
        <p:spPr/>
        <p:txBody>
          <a:bodyPr/>
          <a:lstStyle>
            <a:lvl1pPr>
              <a:defRPr/>
            </a:lvl1pPr>
          </a:lstStyle>
          <a:p>
            <a:pPr>
              <a:defRPr/>
            </a:pPr>
            <a:fld id="{A13A2D83-F862-41B0-85AA-E260566A5E57}" type="datetimeFigureOut">
              <a:rPr lang="en-US"/>
              <a:pPr>
                <a:defRPr/>
              </a:pPr>
              <a:t>4/25/2024</a:t>
            </a:fld>
            <a:endParaRPr lang="en-US"/>
          </a:p>
        </p:txBody>
      </p:sp>
      <p:sp>
        <p:nvSpPr>
          <p:cNvPr id="5" name="Footer Placeholder 4">
            <a:extLst>
              <a:ext uri="{FF2B5EF4-FFF2-40B4-BE49-F238E27FC236}">
                <a16:creationId xmlns:a16="http://schemas.microsoft.com/office/drawing/2014/main" id="{182370B5-4783-77AC-E256-C1CF046773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8B4B6F-C26A-0224-F258-78BA5AA0E220}"/>
              </a:ext>
            </a:extLst>
          </p:cNvPr>
          <p:cNvSpPr>
            <a:spLocks noGrp="1"/>
          </p:cNvSpPr>
          <p:nvPr>
            <p:ph type="sldNum" sz="quarter" idx="12"/>
          </p:nvPr>
        </p:nvSpPr>
        <p:spPr/>
        <p:txBody>
          <a:bodyPr/>
          <a:lstStyle>
            <a:lvl1pPr>
              <a:defRPr/>
            </a:lvl1pPr>
          </a:lstStyle>
          <a:p>
            <a:pPr>
              <a:defRPr/>
            </a:pPr>
            <a:fld id="{12C88AAD-F0A3-40F7-963A-AC6DA0359591}" type="slidenum">
              <a:rPr lang="en-US" altLang="tr-TR"/>
              <a:pPr>
                <a:defRPr/>
              </a:pPr>
              <a:t>‹#›</a:t>
            </a:fld>
            <a:endParaRPr lang="en-US" altLang="tr-TR"/>
          </a:p>
        </p:txBody>
      </p:sp>
    </p:spTree>
    <p:extLst>
      <p:ext uri="{BB962C8B-B14F-4D97-AF65-F5344CB8AC3E}">
        <p14:creationId xmlns:p14="http://schemas.microsoft.com/office/powerpoint/2010/main" val="240032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5941463" y="0"/>
            <a:ext cx="3202537" cy="2571750"/>
          </a:xfrm>
          <a:prstGeom prst="rect">
            <a:avLst/>
          </a:prstGeom>
        </p:spPr>
        <p:txBody>
          <a:bodyPr rtlCol="0">
            <a:normAutofit/>
          </a:bodyPr>
          <a:lstStyle/>
          <a:p>
            <a:pPr lvl="0"/>
            <a:endParaRPr lang="en-US" noProof="0"/>
          </a:p>
        </p:txBody>
      </p:sp>
      <p:sp>
        <p:nvSpPr>
          <p:cNvPr id="4" name="Picture Placeholder 7"/>
          <p:cNvSpPr>
            <a:spLocks noGrp="1"/>
          </p:cNvSpPr>
          <p:nvPr>
            <p:ph type="pic" sz="quarter" idx="11"/>
          </p:nvPr>
        </p:nvSpPr>
        <p:spPr>
          <a:xfrm>
            <a:off x="0" y="2571750"/>
            <a:ext cx="3202537" cy="2571750"/>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1356484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1890757"/>
            <a:ext cx="9144000" cy="2736791"/>
          </a:xfrm>
          <a:prstGeom prst="rect">
            <a:avLst/>
          </a:prstGeom>
        </p:spPr>
        <p:txBody>
          <a:bodyPr rtlCol="0">
            <a:normAutofit/>
          </a:bodyPr>
          <a:lstStyle/>
          <a:p>
            <a:pPr lvl="0"/>
            <a:endParaRPr lang="en-US" noProof="0"/>
          </a:p>
        </p:txBody>
      </p:sp>
    </p:spTree>
    <p:extLst>
      <p:ext uri="{BB962C8B-B14F-4D97-AF65-F5344CB8AC3E}">
        <p14:creationId xmlns:p14="http://schemas.microsoft.com/office/powerpoint/2010/main" val="156034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179461" y="195485"/>
            <a:ext cx="5082611" cy="2259295"/>
          </a:xfrm>
          <a:prstGeom prst="rect">
            <a:avLst/>
          </a:prstGeom>
        </p:spPr>
        <p:txBody>
          <a:bodyPr rtlCol="0">
            <a:normAutofit/>
          </a:bodyPr>
          <a:lstStyle/>
          <a:p>
            <a:pPr lvl="0"/>
            <a:endParaRPr lang="en-US" noProof="0"/>
          </a:p>
        </p:txBody>
      </p:sp>
      <p:sp>
        <p:nvSpPr>
          <p:cNvPr id="3" name="Picture Placeholder 7"/>
          <p:cNvSpPr>
            <a:spLocks noGrp="1"/>
          </p:cNvSpPr>
          <p:nvPr>
            <p:ph type="pic" sz="quarter" idx="11"/>
          </p:nvPr>
        </p:nvSpPr>
        <p:spPr>
          <a:xfrm>
            <a:off x="179461" y="2688722"/>
            <a:ext cx="5082611" cy="2259294"/>
          </a:xfrm>
          <a:prstGeom prst="rect">
            <a:avLst/>
          </a:prstGeom>
        </p:spPr>
        <p:txBody>
          <a:bodyPr rtlCol="0">
            <a:normAutofit/>
          </a:bodyPr>
          <a:lstStyle/>
          <a:p>
            <a:pPr lvl="0"/>
            <a:endParaRPr lang="en-US" noProof="0" dirty="0"/>
          </a:p>
        </p:txBody>
      </p:sp>
    </p:spTree>
    <p:extLst>
      <p:ext uri="{BB962C8B-B14F-4D97-AF65-F5344CB8AC3E}">
        <p14:creationId xmlns:p14="http://schemas.microsoft.com/office/powerpoint/2010/main" val="2707986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pic>
        <p:nvPicPr>
          <p:cNvPr id="2" name="Picture 6" descr="imac2.png">
            <a:extLst>
              <a:ext uri="{FF2B5EF4-FFF2-40B4-BE49-F238E27FC236}">
                <a16:creationId xmlns:a16="http://schemas.microsoft.com/office/drawing/2014/main" id="{37A02F7B-0600-C38D-2AB7-7CFFDE519A4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51375" y="698500"/>
            <a:ext cx="358775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7"/>
          <p:cNvSpPr>
            <a:spLocks noGrp="1"/>
          </p:cNvSpPr>
          <p:nvPr>
            <p:ph type="pic" sz="quarter" idx="10"/>
          </p:nvPr>
        </p:nvSpPr>
        <p:spPr>
          <a:xfrm flipH="1">
            <a:off x="5423361" y="848327"/>
            <a:ext cx="2662925" cy="2225474"/>
          </a:xfrm>
          <a:custGeom>
            <a:avLst/>
            <a:gdLst>
              <a:gd name="connsiteX0" fmla="*/ 0 w 2651372"/>
              <a:gd name="connsiteY0" fmla="*/ 0 h 1987349"/>
              <a:gd name="connsiteX1" fmla="*/ 2651372 w 2651372"/>
              <a:gd name="connsiteY1" fmla="*/ 0 h 1987349"/>
              <a:gd name="connsiteX2" fmla="*/ 2651372 w 2651372"/>
              <a:gd name="connsiteY2" fmla="*/ 1987349 h 1987349"/>
              <a:gd name="connsiteX3" fmla="*/ 0 w 2651372"/>
              <a:gd name="connsiteY3" fmla="*/ 1987349 h 1987349"/>
              <a:gd name="connsiteX4" fmla="*/ 0 w 2651372"/>
              <a:gd name="connsiteY4" fmla="*/ 0 h 1987349"/>
              <a:gd name="connsiteX0" fmla="*/ 0 w 2675185"/>
              <a:gd name="connsiteY0" fmla="*/ 0 h 2063549"/>
              <a:gd name="connsiteX1" fmla="*/ 2675185 w 2675185"/>
              <a:gd name="connsiteY1" fmla="*/ 76200 h 2063549"/>
              <a:gd name="connsiteX2" fmla="*/ 2675185 w 2675185"/>
              <a:gd name="connsiteY2" fmla="*/ 2063549 h 2063549"/>
              <a:gd name="connsiteX3" fmla="*/ 23813 w 2675185"/>
              <a:gd name="connsiteY3" fmla="*/ 2063549 h 2063549"/>
              <a:gd name="connsiteX4" fmla="*/ 0 w 2675185"/>
              <a:gd name="connsiteY4" fmla="*/ 0 h 2063549"/>
              <a:gd name="connsiteX0" fmla="*/ 0 w 2675185"/>
              <a:gd name="connsiteY0" fmla="*/ 0 h 2063549"/>
              <a:gd name="connsiteX1" fmla="*/ 2332285 w 2675185"/>
              <a:gd name="connsiteY1" fmla="*/ 862013 h 2063549"/>
              <a:gd name="connsiteX2" fmla="*/ 2675185 w 2675185"/>
              <a:gd name="connsiteY2" fmla="*/ 2063549 h 2063549"/>
              <a:gd name="connsiteX3" fmla="*/ 23813 w 2675185"/>
              <a:gd name="connsiteY3" fmla="*/ 2063549 h 2063549"/>
              <a:gd name="connsiteX4" fmla="*/ 0 w 2675185"/>
              <a:gd name="connsiteY4" fmla="*/ 0 h 2063549"/>
              <a:gd name="connsiteX0" fmla="*/ 0 w 2670422"/>
              <a:gd name="connsiteY0" fmla="*/ 0 h 2225474"/>
              <a:gd name="connsiteX1" fmla="*/ 2332285 w 2670422"/>
              <a:gd name="connsiteY1" fmla="*/ 862013 h 2225474"/>
              <a:gd name="connsiteX2" fmla="*/ 2670422 w 2670422"/>
              <a:gd name="connsiteY2" fmla="*/ 2225474 h 2225474"/>
              <a:gd name="connsiteX3" fmla="*/ 23813 w 2670422"/>
              <a:gd name="connsiteY3" fmla="*/ 2063549 h 2225474"/>
              <a:gd name="connsiteX4" fmla="*/ 0 w 2670422"/>
              <a:gd name="connsiteY4" fmla="*/ 0 h 2225474"/>
              <a:gd name="connsiteX0" fmla="*/ 0 w 2670422"/>
              <a:gd name="connsiteY0" fmla="*/ 0 h 2225474"/>
              <a:gd name="connsiteX1" fmla="*/ 2332285 w 2670422"/>
              <a:gd name="connsiteY1" fmla="*/ 862013 h 2225474"/>
              <a:gd name="connsiteX2" fmla="*/ 2670422 w 2670422"/>
              <a:gd name="connsiteY2" fmla="*/ 2225474 h 2225474"/>
              <a:gd name="connsiteX3" fmla="*/ 133350 w 2670422"/>
              <a:gd name="connsiteY3" fmla="*/ 1987349 h 2225474"/>
              <a:gd name="connsiteX4" fmla="*/ 0 w 2670422"/>
              <a:gd name="connsiteY4" fmla="*/ 0 h 2225474"/>
              <a:gd name="connsiteX0" fmla="*/ 0 w 2670422"/>
              <a:gd name="connsiteY0" fmla="*/ 0 h 2225474"/>
              <a:gd name="connsiteX1" fmla="*/ 2332285 w 2670422"/>
              <a:gd name="connsiteY1" fmla="*/ 862013 h 2225474"/>
              <a:gd name="connsiteX2" fmla="*/ 2670422 w 2670422"/>
              <a:gd name="connsiteY2" fmla="*/ 2225474 h 2225474"/>
              <a:gd name="connsiteX3" fmla="*/ 152400 w 2670422"/>
              <a:gd name="connsiteY3" fmla="*/ 1996874 h 2225474"/>
              <a:gd name="connsiteX4" fmla="*/ 0 w 2670422"/>
              <a:gd name="connsiteY4" fmla="*/ 0 h 2225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0422" h="2225474">
                <a:moveTo>
                  <a:pt x="0" y="0"/>
                </a:moveTo>
                <a:lnTo>
                  <a:pt x="2332285" y="862013"/>
                </a:lnTo>
                <a:lnTo>
                  <a:pt x="2670422" y="2225474"/>
                </a:lnTo>
                <a:lnTo>
                  <a:pt x="152400" y="1996874"/>
                </a:lnTo>
                <a:lnTo>
                  <a:pt x="0" y="0"/>
                </a:lnTo>
                <a:close/>
              </a:path>
            </a:pathLst>
          </a:custGeom>
          <a:ln>
            <a:noFill/>
          </a:ln>
        </p:spPr>
        <p:txBody>
          <a:bodyPr bIns="457200" rtlCol="0" anchor="b">
            <a:normAutofit/>
          </a:bodyPr>
          <a:lstStyle>
            <a:lvl1pPr algn="ctr">
              <a:buNone/>
              <a:defRPr sz="1100">
                <a:solidFill>
                  <a:schemeClr val="tx1">
                    <a:lumMod val="50000"/>
                    <a:lumOff val="50000"/>
                  </a:schemeClr>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57605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8C84B343-2E9E-2134-4B4E-06DCE2AD4A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76650" y="114300"/>
            <a:ext cx="7742238"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5684352" y="1270632"/>
            <a:ext cx="3711109" cy="2338391"/>
          </a:xfrm>
          <a:prstGeom prst="rect">
            <a:avLst/>
          </a:prstGeom>
        </p:spPr>
        <p:txBody>
          <a:bodyPr rtlCol="0">
            <a:normAutofit/>
          </a:bodyPr>
          <a:lstStyle/>
          <a:p>
            <a:pPr lvl="0"/>
            <a:endParaRPr lang="en-US" noProof="0" dirty="0"/>
          </a:p>
        </p:txBody>
      </p:sp>
    </p:spTree>
    <p:extLst>
      <p:ext uri="{BB962C8B-B14F-4D97-AF65-F5344CB8AC3E}">
        <p14:creationId xmlns:p14="http://schemas.microsoft.com/office/powerpoint/2010/main" val="344449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BC13407-90F7-C602-425F-099379832836}"/>
              </a:ext>
            </a:extLst>
          </p:cNvPr>
          <p:cNvPicPr>
            <a:picLocks noChangeAspect="1"/>
          </p:cNvPicPr>
          <p:nvPr userDrawn="1"/>
        </p:nvPicPr>
        <p:blipFill>
          <a:blip r:embed="rId2"/>
          <a:srcRect/>
          <a:stretch>
            <a:fillRect/>
          </a:stretch>
        </p:blipFill>
        <p:spPr bwMode="auto">
          <a:xfrm>
            <a:off x="3575050" y="333375"/>
            <a:ext cx="6011863" cy="4810125"/>
          </a:xfrm>
          <a:prstGeom prst="rect">
            <a:avLst/>
          </a:prstGeom>
          <a:noFill/>
          <a:ln>
            <a:noFill/>
          </a:ln>
          <a:effectLst>
            <a:outerShdw blurRad="165100" dist="38100" dir="2700000" algn="tl" rotWithShape="0">
              <a:srgbClr val="000000">
                <a:alpha val="39999"/>
              </a:srgbClr>
            </a:outerShdw>
          </a:effectLst>
        </p:spPr>
      </p:pic>
      <p:sp>
        <p:nvSpPr>
          <p:cNvPr id="3" name="Picture Placeholder 8"/>
          <p:cNvSpPr>
            <a:spLocks noGrp="1"/>
          </p:cNvSpPr>
          <p:nvPr>
            <p:ph type="pic" sz="quarter" idx="10"/>
          </p:nvPr>
        </p:nvSpPr>
        <p:spPr>
          <a:xfrm flipH="1">
            <a:off x="5551613" y="1522570"/>
            <a:ext cx="2823719" cy="1967740"/>
          </a:xfrm>
          <a:custGeom>
            <a:avLst/>
            <a:gdLst>
              <a:gd name="connsiteX0" fmla="*/ 0 w 3634068"/>
              <a:gd name="connsiteY0" fmla="*/ 0 h 2558702"/>
              <a:gd name="connsiteX1" fmla="*/ 3403331 w 3634068"/>
              <a:gd name="connsiteY1" fmla="*/ 59821 h 2558702"/>
              <a:gd name="connsiteX2" fmla="*/ 3634068 w 3634068"/>
              <a:gd name="connsiteY2" fmla="*/ 2336511 h 2558702"/>
              <a:gd name="connsiteX3" fmla="*/ 179461 w 3634068"/>
              <a:gd name="connsiteY3" fmla="*/ 2558702 h 2558702"/>
              <a:gd name="connsiteX0" fmla="*/ 0 w 3634068"/>
              <a:gd name="connsiteY0" fmla="*/ 0 h 2505693"/>
              <a:gd name="connsiteX1" fmla="*/ 3403331 w 3634068"/>
              <a:gd name="connsiteY1" fmla="*/ 59821 h 2505693"/>
              <a:gd name="connsiteX2" fmla="*/ 3634068 w 3634068"/>
              <a:gd name="connsiteY2" fmla="*/ 2336511 h 2505693"/>
              <a:gd name="connsiteX3" fmla="*/ 205966 w 3634068"/>
              <a:gd name="connsiteY3" fmla="*/ 2505693 h 2505693"/>
              <a:gd name="connsiteX4" fmla="*/ 0 w 3634068"/>
              <a:gd name="connsiteY4" fmla="*/ 0 h 2505693"/>
              <a:gd name="connsiteX0" fmla="*/ 0 w 3607563"/>
              <a:gd name="connsiteY0" fmla="*/ 0 h 2505693"/>
              <a:gd name="connsiteX1" fmla="*/ 3403331 w 3607563"/>
              <a:gd name="connsiteY1" fmla="*/ 59821 h 2505693"/>
              <a:gd name="connsiteX2" fmla="*/ 3607563 w 3607563"/>
              <a:gd name="connsiteY2" fmla="*/ 2296755 h 2505693"/>
              <a:gd name="connsiteX3" fmla="*/ 205966 w 3607563"/>
              <a:gd name="connsiteY3" fmla="*/ 2505693 h 2505693"/>
              <a:gd name="connsiteX4" fmla="*/ 0 w 3607563"/>
              <a:gd name="connsiteY4" fmla="*/ 0 h 2505693"/>
              <a:gd name="connsiteX0" fmla="*/ 0 w 3567806"/>
              <a:gd name="connsiteY0" fmla="*/ 0 h 2465937"/>
              <a:gd name="connsiteX1" fmla="*/ 3363574 w 3567806"/>
              <a:gd name="connsiteY1" fmla="*/ 20065 h 2465937"/>
              <a:gd name="connsiteX2" fmla="*/ 3567806 w 3567806"/>
              <a:gd name="connsiteY2" fmla="*/ 2256999 h 2465937"/>
              <a:gd name="connsiteX3" fmla="*/ 166209 w 3567806"/>
              <a:gd name="connsiteY3" fmla="*/ 2465937 h 2465937"/>
              <a:gd name="connsiteX4" fmla="*/ 0 w 3567806"/>
              <a:gd name="connsiteY4" fmla="*/ 0 h 2465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7806" h="2465937">
                <a:moveTo>
                  <a:pt x="0" y="0"/>
                </a:moveTo>
                <a:lnTo>
                  <a:pt x="3363574" y="20065"/>
                </a:lnTo>
                <a:lnTo>
                  <a:pt x="3567806" y="2256999"/>
                </a:lnTo>
                <a:lnTo>
                  <a:pt x="166209" y="2465937"/>
                </a:lnTo>
                <a:cubicBezTo>
                  <a:pt x="106389" y="1613036"/>
                  <a:pt x="59820" y="852901"/>
                  <a:pt x="0" y="0"/>
                </a:cubicBezTo>
                <a:close/>
              </a:path>
            </a:pathLst>
          </a:custGeom>
        </p:spPr>
        <p:txBody>
          <a:bodyPr rtlCol="0">
            <a:noAutofit/>
          </a:bodyPr>
          <a:lstStyle/>
          <a:p>
            <a:pPr lvl="0"/>
            <a:endParaRPr lang="en-US" noProof="0" dirty="0"/>
          </a:p>
        </p:txBody>
      </p:sp>
    </p:spTree>
    <p:extLst>
      <p:ext uri="{BB962C8B-B14F-4D97-AF65-F5344CB8AC3E}">
        <p14:creationId xmlns:p14="http://schemas.microsoft.com/office/powerpoint/2010/main" val="34124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E51C2EC-7285-F874-4204-9F05ED1B212F}"/>
              </a:ext>
            </a:extLst>
          </p:cNvPr>
          <p:cNvPicPr>
            <a:picLocks noChangeAspect="1"/>
          </p:cNvPicPr>
          <p:nvPr userDrawn="1"/>
        </p:nvPicPr>
        <p:blipFill>
          <a:blip r:embed="rId2">
            <a:extLst>
              <a:ext uri="{28A0092B-C50C-407E-A947-70E740481C1C}">
                <a14:useLocalDpi xmlns:a14="http://schemas.microsoft.com/office/drawing/2010/main" val="0"/>
              </a:ext>
            </a:extLst>
          </a:blip>
          <a:srcRect l="4791" r="4791"/>
          <a:stretch>
            <a:fillRect/>
          </a:stretch>
        </p:blipFill>
        <p:spPr bwMode="auto">
          <a:xfrm>
            <a:off x="4125913" y="101600"/>
            <a:ext cx="6203950"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0"/>
          </p:nvPr>
        </p:nvSpPr>
        <p:spPr>
          <a:xfrm>
            <a:off x="4925297" y="1061171"/>
            <a:ext cx="4589435" cy="2889537"/>
          </a:xfrm>
          <a:prstGeom prst="rect">
            <a:avLst/>
          </a:prstGeom>
        </p:spPr>
        <p:txBody>
          <a:bodyPr rtlCol="0">
            <a:normAutofit/>
          </a:bodyPr>
          <a:lstStyle/>
          <a:p>
            <a:pPr lvl="0"/>
            <a:endParaRPr lang="en-US" noProof="0" dirty="0"/>
          </a:p>
        </p:txBody>
      </p:sp>
    </p:spTree>
    <p:extLst>
      <p:ext uri="{BB962C8B-B14F-4D97-AF65-F5344CB8AC3E}">
        <p14:creationId xmlns:p14="http://schemas.microsoft.com/office/powerpoint/2010/main" val="106022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20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15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60AAF2-B6A6-562C-4ED2-BA6E7341F446}"/>
              </a:ext>
            </a:extLst>
          </p:cNvPr>
          <p:cNvSpPr>
            <a:spLocks noGrp="1"/>
          </p:cNvSpPr>
          <p:nvPr>
            <p:ph type="dt" sz="half" idx="10"/>
          </p:nvPr>
        </p:nvSpPr>
        <p:spPr/>
        <p:txBody>
          <a:bodyPr/>
          <a:lstStyle>
            <a:lvl1pPr>
              <a:defRPr/>
            </a:lvl1pPr>
          </a:lstStyle>
          <a:p>
            <a:pPr>
              <a:defRPr/>
            </a:pPr>
            <a:fld id="{96394894-3A28-46BC-BB73-F230DC06ED14}" type="datetimeFigureOut">
              <a:rPr lang="en-US"/>
              <a:pPr>
                <a:defRPr/>
              </a:pPr>
              <a:t>4/25/2024</a:t>
            </a:fld>
            <a:endParaRPr lang="en-US"/>
          </a:p>
        </p:txBody>
      </p:sp>
      <p:sp>
        <p:nvSpPr>
          <p:cNvPr id="5" name="Footer Placeholder 4">
            <a:extLst>
              <a:ext uri="{FF2B5EF4-FFF2-40B4-BE49-F238E27FC236}">
                <a16:creationId xmlns:a16="http://schemas.microsoft.com/office/drawing/2014/main" id="{39F13382-BF22-F53D-949E-9025363DB5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C77407-7451-5A91-649D-0155D1EB4D06}"/>
              </a:ext>
            </a:extLst>
          </p:cNvPr>
          <p:cNvSpPr>
            <a:spLocks noGrp="1"/>
          </p:cNvSpPr>
          <p:nvPr>
            <p:ph type="sldNum" sz="quarter" idx="12"/>
          </p:nvPr>
        </p:nvSpPr>
        <p:spPr/>
        <p:txBody>
          <a:bodyPr/>
          <a:lstStyle>
            <a:lvl1pPr>
              <a:defRPr/>
            </a:lvl1pPr>
          </a:lstStyle>
          <a:p>
            <a:pPr>
              <a:defRPr/>
            </a:pPr>
            <a:fld id="{5F3A5545-83B2-4625-A9B2-D2AC905FBCB3}" type="slidenum">
              <a:rPr lang="en-US" altLang="tr-TR"/>
              <a:pPr>
                <a:defRPr/>
              </a:pPr>
              <a:t>‹#›</a:t>
            </a:fld>
            <a:endParaRPr lang="en-US" altLang="tr-TR"/>
          </a:p>
        </p:txBody>
      </p:sp>
    </p:spTree>
    <p:extLst>
      <p:ext uri="{BB962C8B-B14F-4D97-AF65-F5344CB8AC3E}">
        <p14:creationId xmlns:p14="http://schemas.microsoft.com/office/powerpoint/2010/main" val="133793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549DD0-8148-AA16-B3EB-F73C88BF26F3}"/>
              </a:ext>
            </a:extLst>
          </p:cNvPr>
          <p:cNvSpPr>
            <a:spLocks noGrp="1"/>
          </p:cNvSpPr>
          <p:nvPr>
            <p:ph type="dt" sz="half" idx="10"/>
          </p:nvPr>
        </p:nvSpPr>
        <p:spPr/>
        <p:txBody>
          <a:bodyPr/>
          <a:lstStyle>
            <a:lvl1pPr>
              <a:defRPr/>
            </a:lvl1pPr>
          </a:lstStyle>
          <a:p>
            <a:pPr>
              <a:defRPr/>
            </a:pPr>
            <a:fld id="{E9F77BB8-8EE1-4C0E-8BA8-BE986B8709BA}" type="datetimeFigureOut">
              <a:rPr lang="en-US"/>
              <a:pPr>
                <a:defRPr/>
              </a:pPr>
              <a:t>4/25/2024</a:t>
            </a:fld>
            <a:endParaRPr lang="en-US"/>
          </a:p>
        </p:txBody>
      </p:sp>
      <p:sp>
        <p:nvSpPr>
          <p:cNvPr id="6" name="Footer Placeholder 4">
            <a:extLst>
              <a:ext uri="{FF2B5EF4-FFF2-40B4-BE49-F238E27FC236}">
                <a16:creationId xmlns:a16="http://schemas.microsoft.com/office/drawing/2014/main" id="{080DDB23-F900-8A23-8145-27086325936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C1306B-8599-8404-EFBD-68D036A005CD}"/>
              </a:ext>
            </a:extLst>
          </p:cNvPr>
          <p:cNvSpPr>
            <a:spLocks noGrp="1"/>
          </p:cNvSpPr>
          <p:nvPr>
            <p:ph type="sldNum" sz="quarter" idx="12"/>
          </p:nvPr>
        </p:nvSpPr>
        <p:spPr/>
        <p:txBody>
          <a:bodyPr/>
          <a:lstStyle>
            <a:lvl1pPr>
              <a:defRPr/>
            </a:lvl1pPr>
          </a:lstStyle>
          <a:p>
            <a:pPr>
              <a:defRPr/>
            </a:pPr>
            <a:fld id="{0E3A7929-135E-438E-A09E-ABED2CCBBF17}" type="slidenum">
              <a:rPr lang="en-US" altLang="tr-TR"/>
              <a:pPr>
                <a:defRPr/>
              </a:pPr>
              <a:t>‹#›</a:t>
            </a:fld>
            <a:endParaRPr lang="en-US" altLang="tr-TR"/>
          </a:p>
        </p:txBody>
      </p:sp>
    </p:spTree>
    <p:extLst>
      <p:ext uri="{BB962C8B-B14F-4D97-AF65-F5344CB8AC3E}">
        <p14:creationId xmlns:p14="http://schemas.microsoft.com/office/powerpoint/2010/main" val="290419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3306C17-F77A-97F5-A53A-58B88F5E8BC8}"/>
              </a:ext>
            </a:extLst>
          </p:cNvPr>
          <p:cNvSpPr>
            <a:spLocks noGrp="1"/>
          </p:cNvSpPr>
          <p:nvPr>
            <p:ph type="dt" sz="half" idx="10"/>
          </p:nvPr>
        </p:nvSpPr>
        <p:spPr/>
        <p:txBody>
          <a:bodyPr/>
          <a:lstStyle>
            <a:lvl1pPr>
              <a:defRPr/>
            </a:lvl1pPr>
          </a:lstStyle>
          <a:p>
            <a:pPr>
              <a:defRPr/>
            </a:pPr>
            <a:fld id="{A0400644-DC03-438D-AA20-E7AEF6AB4BAE}" type="datetimeFigureOut">
              <a:rPr lang="en-US"/>
              <a:pPr>
                <a:defRPr/>
              </a:pPr>
              <a:t>4/25/2024</a:t>
            </a:fld>
            <a:endParaRPr lang="en-US"/>
          </a:p>
        </p:txBody>
      </p:sp>
      <p:sp>
        <p:nvSpPr>
          <p:cNvPr id="8" name="Footer Placeholder 4">
            <a:extLst>
              <a:ext uri="{FF2B5EF4-FFF2-40B4-BE49-F238E27FC236}">
                <a16:creationId xmlns:a16="http://schemas.microsoft.com/office/drawing/2014/main" id="{4953C3E2-D84A-36BD-2DBE-F9BAD30E029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10DB9EA-5AA5-EC3E-134D-7928DCBF5740}"/>
              </a:ext>
            </a:extLst>
          </p:cNvPr>
          <p:cNvSpPr>
            <a:spLocks noGrp="1"/>
          </p:cNvSpPr>
          <p:nvPr>
            <p:ph type="sldNum" sz="quarter" idx="12"/>
          </p:nvPr>
        </p:nvSpPr>
        <p:spPr/>
        <p:txBody>
          <a:bodyPr/>
          <a:lstStyle>
            <a:lvl1pPr>
              <a:defRPr/>
            </a:lvl1pPr>
          </a:lstStyle>
          <a:p>
            <a:pPr>
              <a:defRPr/>
            </a:pPr>
            <a:fld id="{0E3D4530-830B-4D46-A1CF-6B088EB9C3DF}" type="slidenum">
              <a:rPr lang="en-US" altLang="tr-TR"/>
              <a:pPr>
                <a:defRPr/>
              </a:pPr>
              <a:t>‹#›</a:t>
            </a:fld>
            <a:endParaRPr lang="en-US" altLang="tr-TR"/>
          </a:p>
        </p:txBody>
      </p:sp>
    </p:spTree>
    <p:extLst>
      <p:ext uri="{BB962C8B-B14F-4D97-AF65-F5344CB8AC3E}">
        <p14:creationId xmlns:p14="http://schemas.microsoft.com/office/powerpoint/2010/main" val="3776419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5F7B623-4FA9-544A-0040-8A3DF7177A6F}"/>
              </a:ext>
            </a:extLst>
          </p:cNvPr>
          <p:cNvSpPr>
            <a:spLocks noGrp="1"/>
          </p:cNvSpPr>
          <p:nvPr>
            <p:ph type="dt" sz="half" idx="10"/>
          </p:nvPr>
        </p:nvSpPr>
        <p:spPr/>
        <p:txBody>
          <a:bodyPr/>
          <a:lstStyle>
            <a:lvl1pPr>
              <a:defRPr/>
            </a:lvl1pPr>
          </a:lstStyle>
          <a:p>
            <a:pPr>
              <a:defRPr/>
            </a:pPr>
            <a:fld id="{047C9634-3618-4F28-BA67-75B71CA584E4}" type="datetimeFigureOut">
              <a:rPr lang="en-US"/>
              <a:pPr>
                <a:defRPr/>
              </a:pPr>
              <a:t>4/25/2024</a:t>
            </a:fld>
            <a:endParaRPr lang="en-US"/>
          </a:p>
        </p:txBody>
      </p:sp>
      <p:sp>
        <p:nvSpPr>
          <p:cNvPr id="4" name="Footer Placeholder 4">
            <a:extLst>
              <a:ext uri="{FF2B5EF4-FFF2-40B4-BE49-F238E27FC236}">
                <a16:creationId xmlns:a16="http://schemas.microsoft.com/office/drawing/2014/main" id="{2BB64059-695D-9280-D8B2-45F8F6F15FA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2E7ADD8-2257-8F54-4A19-CDEDC8058A4F}"/>
              </a:ext>
            </a:extLst>
          </p:cNvPr>
          <p:cNvSpPr>
            <a:spLocks noGrp="1"/>
          </p:cNvSpPr>
          <p:nvPr>
            <p:ph type="sldNum" sz="quarter" idx="12"/>
          </p:nvPr>
        </p:nvSpPr>
        <p:spPr/>
        <p:txBody>
          <a:bodyPr/>
          <a:lstStyle>
            <a:lvl1pPr>
              <a:defRPr/>
            </a:lvl1pPr>
          </a:lstStyle>
          <a:p>
            <a:pPr>
              <a:defRPr/>
            </a:pPr>
            <a:fld id="{6B7FFD53-A194-4EB1-9D59-0B2B7BC716A5}" type="slidenum">
              <a:rPr lang="en-US" altLang="tr-TR"/>
              <a:pPr>
                <a:defRPr/>
              </a:pPr>
              <a:t>‹#›</a:t>
            </a:fld>
            <a:endParaRPr lang="en-US" altLang="tr-TR"/>
          </a:p>
        </p:txBody>
      </p:sp>
    </p:spTree>
    <p:extLst>
      <p:ext uri="{BB962C8B-B14F-4D97-AF65-F5344CB8AC3E}">
        <p14:creationId xmlns:p14="http://schemas.microsoft.com/office/powerpoint/2010/main" val="9860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BB64108-0C0A-F18C-8B7A-934990475BF7}"/>
              </a:ext>
            </a:extLst>
          </p:cNvPr>
          <p:cNvSpPr>
            <a:spLocks noGrp="1"/>
          </p:cNvSpPr>
          <p:nvPr>
            <p:ph type="dt" sz="half" idx="10"/>
          </p:nvPr>
        </p:nvSpPr>
        <p:spPr/>
        <p:txBody>
          <a:bodyPr/>
          <a:lstStyle>
            <a:lvl1pPr>
              <a:defRPr/>
            </a:lvl1pPr>
          </a:lstStyle>
          <a:p>
            <a:pPr>
              <a:defRPr/>
            </a:pPr>
            <a:fld id="{874D0D92-E870-4FB8-8804-0E720A42358E}" type="datetimeFigureOut">
              <a:rPr lang="en-US"/>
              <a:pPr>
                <a:defRPr/>
              </a:pPr>
              <a:t>4/25/2024</a:t>
            </a:fld>
            <a:endParaRPr lang="en-US"/>
          </a:p>
        </p:txBody>
      </p:sp>
      <p:sp>
        <p:nvSpPr>
          <p:cNvPr id="3" name="Footer Placeholder 4">
            <a:extLst>
              <a:ext uri="{FF2B5EF4-FFF2-40B4-BE49-F238E27FC236}">
                <a16:creationId xmlns:a16="http://schemas.microsoft.com/office/drawing/2014/main" id="{ACFD5D66-86B0-A0B0-3D16-868F66DA860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1880B1D-2EDA-E008-674F-405BB399950C}"/>
              </a:ext>
            </a:extLst>
          </p:cNvPr>
          <p:cNvSpPr>
            <a:spLocks noGrp="1"/>
          </p:cNvSpPr>
          <p:nvPr>
            <p:ph type="sldNum" sz="quarter" idx="12"/>
          </p:nvPr>
        </p:nvSpPr>
        <p:spPr/>
        <p:txBody>
          <a:bodyPr/>
          <a:lstStyle>
            <a:lvl1pPr>
              <a:defRPr/>
            </a:lvl1pPr>
          </a:lstStyle>
          <a:p>
            <a:pPr>
              <a:defRPr/>
            </a:pPr>
            <a:fld id="{2C0B751C-C501-494E-AF0F-06E693983969}" type="slidenum">
              <a:rPr lang="en-US" altLang="tr-TR"/>
              <a:pPr>
                <a:defRPr/>
              </a:pPr>
              <a:t>‹#›</a:t>
            </a:fld>
            <a:endParaRPr lang="en-US" altLang="tr-TR"/>
          </a:p>
        </p:txBody>
      </p:sp>
    </p:spTree>
    <p:extLst>
      <p:ext uri="{BB962C8B-B14F-4D97-AF65-F5344CB8AC3E}">
        <p14:creationId xmlns:p14="http://schemas.microsoft.com/office/powerpoint/2010/main" val="207795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4F51C028-3384-D19A-6F59-01EB3C0528EB}"/>
              </a:ext>
            </a:extLst>
          </p:cNvPr>
          <p:cNvSpPr>
            <a:spLocks noGrp="1"/>
          </p:cNvSpPr>
          <p:nvPr>
            <p:ph type="dt" sz="half" idx="10"/>
          </p:nvPr>
        </p:nvSpPr>
        <p:spPr/>
        <p:txBody>
          <a:bodyPr/>
          <a:lstStyle>
            <a:lvl1pPr>
              <a:defRPr/>
            </a:lvl1pPr>
          </a:lstStyle>
          <a:p>
            <a:pPr>
              <a:defRPr/>
            </a:pPr>
            <a:fld id="{E532E0D1-8754-4647-90B0-FFB3D624A575}" type="datetimeFigureOut">
              <a:rPr lang="en-US"/>
              <a:pPr>
                <a:defRPr/>
              </a:pPr>
              <a:t>4/25/2024</a:t>
            </a:fld>
            <a:endParaRPr lang="en-US"/>
          </a:p>
        </p:txBody>
      </p:sp>
      <p:sp>
        <p:nvSpPr>
          <p:cNvPr id="6" name="Footer Placeholder 4">
            <a:extLst>
              <a:ext uri="{FF2B5EF4-FFF2-40B4-BE49-F238E27FC236}">
                <a16:creationId xmlns:a16="http://schemas.microsoft.com/office/drawing/2014/main" id="{2734F789-25BC-C61B-C32A-255B3EF915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073AC6C-C73B-BF2B-D147-C52915A6C1D3}"/>
              </a:ext>
            </a:extLst>
          </p:cNvPr>
          <p:cNvSpPr>
            <a:spLocks noGrp="1"/>
          </p:cNvSpPr>
          <p:nvPr>
            <p:ph type="sldNum" sz="quarter" idx="12"/>
          </p:nvPr>
        </p:nvSpPr>
        <p:spPr/>
        <p:txBody>
          <a:bodyPr/>
          <a:lstStyle>
            <a:lvl1pPr>
              <a:defRPr/>
            </a:lvl1pPr>
          </a:lstStyle>
          <a:p>
            <a:pPr>
              <a:defRPr/>
            </a:pPr>
            <a:fld id="{A49A4FDC-BBC2-43A2-B66C-B091AF1025F9}" type="slidenum">
              <a:rPr lang="en-US" altLang="tr-TR"/>
              <a:pPr>
                <a:defRPr/>
              </a:pPr>
              <a:t>‹#›</a:t>
            </a:fld>
            <a:endParaRPr lang="en-US" altLang="tr-TR"/>
          </a:p>
        </p:txBody>
      </p:sp>
    </p:spTree>
    <p:extLst>
      <p:ext uri="{BB962C8B-B14F-4D97-AF65-F5344CB8AC3E}">
        <p14:creationId xmlns:p14="http://schemas.microsoft.com/office/powerpoint/2010/main" val="396046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DB2E216-624D-97E6-8867-FB3F07D4EA24}"/>
              </a:ext>
            </a:extLst>
          </p:cNvPr>
          <p:cNvSpPr>
            <a:spLocks noGrp="1"/>
          </p:cNvSpPr>
          <p:nvPr>
            <p:ph type="dt" sz="half" idx="10"/>
          </p:nvPr>
        </p:nvSpPr>
        <p:spPr/>
        <p:txBody>
          <a:bodyPr/>
          <a:lstStyle>
            <a:lvl1pPr>
              <a:defRPr/>
            </a:lvl1pPr>
          </a:lstStyle>
          <a:p>
            <a:pPr>
              <a:defRPr/>
            </a:pPr>
            <a:fld id="{A0C73CE8-41A8-4E3E-8730-C2DB87C0123E}" type="datetimeFigureOut">
              <a:rPr lang="en-US"/>
              <a:pPr>
                <a:defRPr/>
              </a:pPr>
              <a:t>4/25/2024</a:t>
            </a:fld>
            <a:endParaRPr lang="en-US"/>
          </a:p>
        </p:txBody>
      </p:sp>
      <p:sp>
        <p:nvSpPr>
          <p:cNvPr id="6" name="Footer Placeholder 4">
            <a:extLst>
              <a:ext uri="{FF2B5EF4-FFF2-40B4-BE49-F238E27FC236}">
                <a16:creationId xmlns:a16="http://schemas.microsoft.com/office/drawing/2014/main" id="{CB667D13-C548-3AF8-8477-D0EE0061FF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5FBF398-31F9-4A48-0E05-838475FD7FC6}"/>
              </a:ext>
            </a:extLst>
          </p:cNvPr>
          <p:cNvSpPr>
            <a:spLocks noGrp="1"/>
          </p:cNvSpPr>
          <p:nvPr>
            <p:ph type="sldNum" sz="quarter" idx="12"/>
          </p:nvPr>
        </p:nvSpPr>
        <p:spPr/>
        <p:txBody>
          <a:bodyPr/>
          <a:lstStyle>
            <a:lvl1pPr>
              <a:defRPr/>
            </a:lvl1pPr>
          </a:lstStyle>
          <a:p>
            <a:pPr>
              <a:defRPr/>
            </a:pPr>
            <a:fld id="{942D0E92-377D-4D91-9832-F6C0756E3D0A}" type="slidenum">
              <a:rPr lang="en-US" altLang="tr-TR"/>
              <a:pPr>
                <a:defRPr/>
              </a:pPr>
              <a:t>‹#›</a:t>
            </a:fld>
            <a:endParaRPr lang="en-US" altLang="tr-TR"/>
          </a:p>
        </p:txBody>
      </p:sp>
    </p:spTree>
    <p:extLst>
      <p:ext uri="{BB962C8B-B14F-4D97-AF65-F5344CB8AC3E}">
        <p14:creationId xmlns:p14="http://schemas.microsoft.com/office/powerpoint/2010/main" val="426632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6472C65-9368-83E2-57C9-0F2A82646AF4}"/>
              </a:ext>
            </a:extLst>
          </p:cNvPr>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27" name="Text Placeholder 2">
            <a:extLst>
              <a:ext uri="{FF2B5EF4-FFF2-40B4-BE49-F238E27FC236}">
                <a16:creationId xmlns:a16="http://schemas.microsoft.com/office/drawing/2014/main" id="{C00693D3-C70E-6626-2DD4-05071262A99C}"/>
              </a:ext>
            </a:extLst>
          </p:cNvPr>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4" name="Date Placeholder 3">
            <a:extLst>
              <a:ext uri="{FF2B5EF4-FFF2-40B4-BE49-F238E27FC236}">
                <a16:creationId xmlns:a16="http://schemas.microsoft.com/office/drawing/2014/main" id="{258142DB-A096-3A1B-FD14-BABC5D38EDB3}"/>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96BE7BE-28C5-4E29-84EA-2AB32CC2FB91}" type="datetimeFigureOut">
              <a:rPr lang="en-US"/>
              <a:pPr>
                <a:defRPr/>
              </a:pPr>
              <a:t>4/25/2024</a:t>
            </a:fld>
            <a:endParaRPr lang="en-US"/>
          </a:p>
        </p:txBody>
      </p:sp>
      <p:sp>
        <p:nvSpPr>
          <p:cNvPr id="5" name="Footer Placeholder 4">
            <a:extLst>
              <a:ext uri="{FF2B5EF4-FFF2-40B4-BE49-F238E27FC236}">
                <a16:creationId xmlns:a16="http://schemas.microsoft.com/office/drawing/2014/main" id="{64C52DC0-E128-5709-E9A0-391901FFFF9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1D41DFE-F6B8-FDB8-97A8-473F641AD13E}"/>
              </a:ext>
            </a:extLst>
          </p:cNvPr>
          <p:cNvSpPr>
            <a:spLocks noGrp="1"/>
          </p:cNvSpPr>
          <p:nvPr>
            <p:ph type="sldNum" sz="quarter" idx="4"/>
          </p:nvPr>
        </p:nvSpPr>
        <p:spPr>
          <a:xfrm>
            <a:off x="6457950" y="4767263"/>
            <a:ext cx="20574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a:defRPr/>
            </a:pPr>
            <a:fld id="{FE42F6B9-1B84-4AF4-87A4-6D48C73A7F7B}" type="slidenum">
              <a:rPr lang="en-US" altLang="tr-TR"/>
              <a:pPr>
                <a:defRPr/>
              </a:pPr>
              <a:t>‹#›</a:t>
            </a:fld>
            <a:endParaRPr lang="en-US" altLang="tr-TR"/>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258" r:id="rId22"/>
    <p:sldLayoutId id="2147484259" r:id="rId23"/>
    <p:sldLayoutId id="2147484260" r:id="rId24"/>
    <p:sldLayoutId id="2147484261" r:id="rId25"/>
    <p:sldLayoutId id="2147484262" r:id="rId26"/>
    <p:sldLayoutId id="2147484263" r:id="rId27"/>
    <p:sldLayoutId id="2147484264" r:id="rId28"/>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6.xml"/><Relationship Id="rId1" Type="http://schemas.openxmlformats.org/officeDocument/2006/relationships/video" Target="https://www.youtube.com/embed/_2Nki0ZJg7U" TargetMode="External"/><Relationship Id="rId5" Type="http://schemas.openxmlformats.org/officeDocument/2006/relationships/hyperlink" Target="https://www.youtube.com/watch?v=_2Nki0ZJg7U"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Placeholder 2">
            <a:extLst>
              <a:ext uri="{FF2B5EF4-FFF2-40B4-BE49-F238E27FC236}">
                <a16:creationId xmlns:a16="http://schemas.microsoft.com/office/drawing/2014/main" id="{1B9CACA2-B289-3D50-3731-4DD5D431EDF7}"/>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5" name="Rectangle 14">
            <a:extLst>
              <a:ext uri="{FF2B5EF4-FFF2-40B4-BE49-F238E27FC236}">
                <a16:creationId xmlns:a16="http://schemas.microsoft.com/office/drawing/2014/main" id="{A4D24CB4-7E44-8F1C-61F5-5E72D9C675AF}"/>
              </a:ext>
            </a:extLst>
          </p:cNvPr>
          <p:cNvSpPr/>
          <p:nvPr/>
        </p:nvSpPr>
        <p:spPr>
          <a:xfrm>
            <a:off x="0" y="0"/>
            <a:ext cx="9144000" cy="51435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dirty="0"/>
          </a:p>
        </p:txBody>
      </p:sp>
      <p:sp>
        <p:nvSpPr>
          <p:cNvPr id="4" name="Rectangle 3">
            <a:extLst>
              <a:ext uri="{FF2B5EF4-FFF2-40B4-BE49-F238E27FC236}">
                <a16:creationId xmlns:a16="http://schemas.microsoft.com/office/drawing/2014/main" id="{62066353-984B-91CC-54F9-A6426F158401}"/>
              </a:ext>
            </a:extLst>
          </p:cNvPr>
          <p:cNvSpPr/>
          <p:nvPr/>
        </p:nvSpPr>
        <p:spPr>
          <a:xfrm>
            <a:off x="2147888" y="733425"/>
            <a:ext cx="4848225" cy="33464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5" name="Title 1">
            <a:extLst>
              <a:ext uri="{FF2B5EF4-FFF2-40B4-BE49-F238E27FC236}">
                <a16:creationId xmlns:a16="http://schemas.microsoft.com/office/drawing/2014/main" id="{B3F9354A-C699-E4B6-338F-46D62D2B5F4A}"/>
              </a:ext>
            </a:extLst>
          </p:cNvPr>
          <p:cNvSpPr txBox="1">
            <a:spLocks/>
          </p:cNvSpPr>
          <p:nvPr/>
        </p:nvSpPr>
        <p:spPr>
          <a:xfrm>
            <a:off x="2147888" y="901700"/>
            <a:ext cx="4848225" cy="3346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tr-TR" sz="4950" spc="225" dirty="0">
                <a:solidFill>
                  <a:schemeClr val="bg1"/>
                </a:solidFill>
                <a:latin typeface="Montserrat" panose="00000300000000000000" pitchFamily="2" charset="0"/>
              </a:rPr>
              <a:t>ATİLLA İLHAN</a:t>
            </a:r>
            <a:br>
              <a:rPr lang="tr-TR" sz="4950" spc="225" dirty="0">
                <a:solidFill>
                  <a:schemeClr val="bg1"/>
                </a:solidFill>
                <a:latin typeface="Montserrat" panose="00000300000000000000" pitchFamily="2" charset="0"/>
              </a:rPr>
            </a:br>
            <a:r>
              <a:rPr lang="tr-TR" sz="4950" spc="225" dirty="0">
                <a:solidFill>
                  <a:schemeClr val="bg1"/>
                </a:solidFill>
                <a:latin typeface="Montserrat" panose="00000300000000000000" pitchFamily="2" charset="0"/>
              </a:rPr>
              <a:t>HAYATI VE ESERLERİ</a:t>
            </a:r>
            <a:endParaRPr lang="id-ID" sz="4950" spc="225" dirty="0">
              <a:solidFill>
                <a:schemeClr val="bg1"/>
              </a:solidFill>
              <a:latin typeface="Montserrat" panose="00000300000000000000" pitchFamily="2" charset="0"/>
            </a:endParaRPr>
          </a:p>
        </p:txBody>
      </p:sp>
      <p:sp>
        <p:nvSpPr>
          <p:cNvPr id="6" name="Rectangle 5">
            <a:extLst>
              <a:ext uri="{FF2B5EF4-FFF2-40B4-BE49-F238E27FC236}">
                <a16:creationId xmlns:a16="http://schemas.microsoft.com/office/drawing/2014/main" id="{1EC5B2EC-07B3-1732-D96A-F071385681B7}"/>
              </a:ext>
            </a:extLst>
          </p:cNvPr>
          <p:cNvSpPr/>
          <p:nvPr/>
        </p:nvSpPr>
        <p:spPr>
          <a:xfrm>
            <a:off x="2736850" y="2754313"/>
            <a:ext cx="3670300" cy="396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7" name="Title 1">
            <a:extLst>
              <a:ext uri="{FF2B5EF4-FFF2-40B4-BE49-F238E27FC236}">
                <a16:creationId xmlns:a16="http://schemas.microsoft.com/office/drawing/2014/main" id="{80F7DCD9-0073-A31B-56AC-D97DAC10C6EB}"/>
              </a:ext>
            </a:extLst>
          </p:cNvPr>
          <p:cNvSpPr txBox="1">
            <a:spLocks/>
          </p:cNvSpPr>
          <p:nvPr/>
        </p:nvSpPr>
        <p:spPr>
          <a:xfrm>
            <a:off x="3252788" y="4170363"/>
            <a:ext cx="2635250" cy="2460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tr-TR" sz="750" spc="450" dirty="0">
                <a:solidFill>
                  <a:schemeClr val="bg1"/>
                </a:solidFill>
                <a:latin typeface="Lato Light" panose="020F0302020204030203" pitchFamily="34" charset="0"/>
              </a:rPr>
              <a:t>Emir Baran Yalçın 9/A 259</a:t>
            </a:r>
            <a:endParaRPr lang="id-ID" sz="750" spc="450" dirty="0">
              <a:solidFill>
                <a:schemeClr val="bg1"/>
              </a:solidFill>
              <a:latin typeface="Lato Light" panose="020F030202020403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Vertical)">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nodeType="afterGroup">
                            <p:stCondLst>
                              <p:cond delay="1000"/>
                            </p:stCondLst>
                            <p:childTnLst>
                              <p:par>
                                <p:cTn id="15" presetID="21"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par>
                          <p:cTn id="18" fill="hold" nodeType="afterGroup">
                            <p:stCondLst>
                              <p:cond delay="30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animBg="1"/>
      <p:bldP spid="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699B7-3552-4630-072E-DA8BF4F98CCB}"/>
              </a:ext>
            </a:extLst>
          </p:cNvPr>
          <p:cNvSpPr txBox="1">
            <a:spLocks noChangeArrowheads="1"/>
          </p:cNvSpPr>
          <p:nvPr/>
        </p:nvSpPr>
        <p:spPr bwMode="auto">
          <a:xfrm>
            <a:off x="479425" y="500063"/>
            <a:ext cx="31988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a:latin typeface="Montserrat" panose="00000500000000000000" pitchFamily="2" charset="-94"/>
              </a:rPr>
              <a:t>ATİLLA İLHAN BELGESELİ</a:t>
            </a:r>
            <a:endParaRPr lang="id-ID" altLang="tr-TR" sz="2700">
              <a:latin typeface="Montserrat" panose="00000500000000000000" pitchFamily="2" charset="-94"/>
            </a:endParaRPr>
          </a:p>
        </p:txBody>
      </p:sp>
      <p:cxnSp>
        <p:nvCxnSpPr>
          <p:cNvPr id="18" name="Straight Connector 17">
            <a:extLst>
              <a:ext uri="{FF2B5EF4-FFF2-40B4-BE49-F238E27FC236}">
                <a16:creationId xmlns:a16="http://schemas.microsoft.com/office/drawing/2014/main" id="{DDF8BC50-4BE6-2763-F3EA-3AB15BAED01E}"/>
              </a:ext>
            </a:extLst>
          </p:cNvPr>
          <p:cNvCxnSpPr>
            <a:cxnSpLocks/>
          </p:cNvCxnSpPr>
          <p:nvPr/>
        </p:nvCxnSpPr>
        <p:spPr>
          <a:xfrm>
            <a:off x="303213" y="3044825"/>
            <a:ext cx="21224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8676" name="Picture Placeholder 3">
            <a:extLst>
              <a:ext uri="{FF2B5EF4-FFF2-40B4-BE49-F238E27FC236}">
                <a16:creationId xmlns:a16="http://schemas.microsoft.com/office/drawing/2014/main" id="{C3F7FC12-3D51-B175-E6F8-30E5349BD0EB}"/>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5350" r="5350"/>
          <a:stretch>
            <a:fillRect/>
          </a:stretch>
        </p:blipFill>
        <p:spPr>
          <a:xfrm>
            <a:off x="4926013" y="1060450"/>
            <a:ext cx="4589462" cy="2890838"/>
          </a:xfrm>
        </p:spPr>
      </p:pic>
      <p:pic>
        <p:nvPicPr>
          <p:cNvPr id="4" name="_2Nki0ZJg7U">
            <a:extLst>
              <a:ext uri="{FF2B5EF4-FFF2-40B4-BE49-F238E27FC236}">
                <a16:creationId xmlns:a16="http://schemas.microsoft.com/office/drawing/2014/main" id="{7C5C7423-48C5-6AAF-EABF-217072580AD4}"/>
              </a:ext>
            </a:extLst>
          </p:cNvPr>
          <p:cNvPicPr>
            <a:picLocks noRot="1" noChangeAspect="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4926013" y="1006475"/>
            <a:ext cx="4589462"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20">
            <a:extLst>
              <a:ext uri="{FF2B5EF4-FFF2-40B4-BE49-F238E27FC236}">
                <a16:creationId xmlns:a16="http://schemas.microsoft.com/office/drawing/2014/main" id="{5C7F8E96-C416-0C44-9071-3FA29424B739}"/>
              </a:ext>
            </a:extLst>
          </p:cNvPr>
          <p:cNvSpPr txBox="1"/>
          <p:nvPr/>
        </p:nvSpPr>
        <p:spPr>
          <a:xfrm>
            <a:off x="649288" y="2479675"/>
            <a:ext cx="3551237" cy="460375"/>
          </a:xfrm>
          <a:prstGeom prst="rect">
            <a:avLst/>
          </a:prstGeom>
          <a:noFill/>
        </p:spPr>
        <p:txBody>
          <a:bodyPr>
            <a:spAutoFit/>
          </a:bodyPr>
          <a:lstStyle/>
          <a:p>
            <a:pPr eaLnBrk="1" fontAlgn="auto" hangingPunct="1">
              <a:spcBef>
                <a:spcPts val="0"/>
              </a:spcBef>
              <a:spcAft>
                <a:spcPts val="0"/>
              </a:spcAft>
              <a:defRPr/>
            </a:pPr>
            <a:r>
              <a:rPr lang="tr-TR" sz="2400" b="1" dirty="0">
                <a:solidFill>
                  <a:schemeClr val="tx2">
                    <a:lumMod val="75000"/>
                  </a:schemeClr>
                </a:solidFill>
                <a:latin typeface="Montserrat" panose="00000300000000000000" pitchFamily="2" charset="0"/>
                <a:hlinkClick r:id="rId5"/>
              </a:rPr>
              <a:t>İzlemek için tıkla</a:t>
            </a:r>
            <a:endParaRPr lang="id-ID" sz="2400" dirty="0">
              <a:solidFill>
                <a:schemeClr val="tx2">
                  <a:lumMod val="75000"/>
                </a:schemeClr>
              </a:solidFill>
              <a:latin typeface="Montserrat" panose="00000300000000000000" pitchFamily="2" charset="0"/>
            </a:endParaRPr>
          </a:p>
        </p:txBody>
      </p:sp>
      <p:cxnSp>
        <p:nvCxnSpPr>
          <p:cNvPr id="36" name="Straight Connector 17">
            <a:extLst>
              <a:ext uri="{FF2B5EF4-FFF2-40B4-BE49-F238E27FC236}">
                <a16:creationId xmlns:a16="http://schemas.microsoft.com/office/drawing/2014/main" id="{732BFB0F-6D10-E81A-38E3-77DF2519D428}"/>
              </a:ext>
            </a:extLst>
          </p:cNvPr>
          <p:cNvCxnSpPr>
            <a:cxnSpLocks/>
          </p:cNvCxnSpPr>
          <p:nvPr/>
        </p:nvCxnSpPr>
        <p:spPr>
          <a:xfrm>
            <a:off x="2127250" y="3044825"/>
            <a:ext cx="2122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par>
                          <p:cTn id="17" fill="hold" nodeType="afterGroup">
                            <p:stCondLst>
                              <p:cond delay="1500"/>
                            </p:stCondLst>
                            <p:childTnLst>
                              <p:par>
                                <p:cTn id="18" presetID="22" presetClass="entr" presetSubtype="8"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Placeholder 2">
            <a:extLst>
              <a:ext uri="{FF2B5EF4-FFF2-40B4-BE49-F238E27FC236}">
                <a16:creationId xmlns:a16="http://schemas.microsoft.com/office/drawing/2014/main" id="{E773DE43-FD41-BCF5-02D7-D25F45E3C42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Rectangle 4">
            <a:extLst>
              <a:ext uri="{FF2B5EF4-FFF2-40B4-BE49-F238E27FC236}">
                <a16:creationId xmlns:a16="http://schemas.microsoft.com/office/drawing/2014/main" id="{ED51CDBA-262B-21AB-AA12-75217F185CFB}"/>
              </a:ext>
            </a:extLst>
          </p:cNvPr>
          <p:cNvSpPr/>
          <p:nvPr/>
        </p:nvSpPr>
        <p:spPr>
          <a:xfrm>
            <a:off x="0" y="0"/>
            <a:ext cx="9144000" cy="51435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6" name="Title 1">
            <a:extLst>
              <a:ext uri="{FF2B5EF4-FFF2-40B4-BE49-F238E27FC236}">
                <a16:creationId xmlns:a16="http://schemas.microsoft.com/office/drawing/2014/main" id="{DF01E8A5-2668-B7F1-B75D-B3B49A1F7268}"/>
              </a:ext>
            </a:extLst>
          </p:cNvPr>
          <p:cNvSpPr txBox="1">
            <a:spLocks/>
          </p:cNvSpPr>
          <p:nvPr/>
        </p:nvSpPr>
        <p:spPr>
          <a:xfrm>
            <a:off x="2417763" y="1831975"/>
            <a:ext cx="4419600" cy="1365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tr-TR" sz="4950" spc="225" dirty="0">
                <a:solidFill>
                  <a:schemeClr val="bg1"/>
                </a:solidFill>
                <a:latin typeface="Montserrat" panose="00000300000000000000" pitchFamily="2" charset="0"/>
              </a:rPr>
              <a:t>Teşekkürler</a:t>
            </a:r>
            <a:endParaRPr lang="id-ID" sz="4950" spc="225" dirty="0">
              <a:solidFill>
                <a:schemeClr val="bg1"/>
              </a:solidFill>
              <a:latin typeface="Montserrat" panose="00000300000000000000" pitchFamily="2" charset="0"/>
            </a:endParaRPr>
          </a:p>
        </p:txBody>
      </p:sp>
      <p:sp>
        <p:nvSpPr>
          <p:cNvPr id="7" name="TextBox 6">
            <a:extLst>
              <a:ext uri="{FF2B5EF4-FFF2-40B4-BE49-F238E27FC236}">
                <a16:creationId xmlns:a16="http://schemas.microsoft.com/office/drawing/2014/main" id="{DEE0DA33-DBE9-28EF-B24A-3D52F83D374F}"/>
              </a:ext>
            </a:extLst>
          </p:cNvPr>
          <p:cNvSpPr txBox="1"/>
          <p:nvPr/>
        </p:nvSpPr>
        <p:spPr>
          <a:xfrm>
            <a:off x="2832100" y="3235325"/>
            <a:ext cx="1228725" cy="404813"/>
          </a:xfrm>
          <a:prstGeom prst="rect">
            <a:avLst/>
          </a:prstGeom>
          <a:noFill/>
        </p:spPr>
        <p:txBody>
          <a:bodyPr>
            <a:spAutoFit/>
          </a:bodyPr>
          <a:lstStyle/>
          <a:p>
            <a:pPr algn="ctr" eaLnBrk="1" fontAlgn="auto" hangingPunct="1">
              <a:spcBef>
                <a:spcPts val="0"/>
              </a:spcBef>
              <a:spcAft>
                <a:spcPts val="0"/>
              </a:spcAft>
              <a:defRPr/>
            </a:pPr>
            <a:r>
              <a:rPr lang="tr-TR" sz="1013" b="1" dirty="0">
                <a:solidFill>
                  <a:schemeClr val="bg1"/>
                </a:solidFill>
                <a:latin typeface="Montserrat" panose="00000300000000000000" pitchFamily="2" charset="0"/>
              </a:rPr>
              <a:t>Emir Baran Yalçın</a:t>
            </a:r>
            <a:endParaRPr lang="id-ID" sz="1013" dirty="0">
              <a:solidFill>
                <a:schemeClr val="bg1"/>
              </a:solidFill>
              <a:latin typeface="Montserrat" panose="00000300000000000000" pitchFamily="2" charset="0"/>
            </a:endParaRPr>
          </a:p>
        </p:txBody>
      </p:sp>
      <p:sp>
        <p:nvSpPr>
          <p:cNvPr id="8" name="Rectangle 7">
            <a:extLst>
              <a:ext uri="{FF2B5EF4-FFF2-40B4-BE49-F238E27FC236}">
                <a16:creationId xmlns:a16="http://schemas.microsoft.com/office/drawing/2014/main" id="{082F9490-02D6-223B-D75B-1926771D0C73}"/>
              </a:ext>
            </a:extLst>
          </p:cNvPr>
          <p:cNvSpPr/>
          <p:nvPr/>
        </p:nvSpPr>
        <p:spPr>
          <a:xfrm>
            <a:off x="2417763" y="1444625"/>
            <a:ext cx="4308475" cy="225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cxnSp>
        <p:nvCxnSpPr>
          <p:cNvPr id="9" name="Straight Connector 8">
            <a:extLst>
              <a:ext uri="{FF2B5EF4-FFF2-40B4-BE49-F238E27FC236}">
                <a16:creationId xmlns:a16="http://schemas.microsoft.com/office/drawing/2014/main" id="{7FB87F73-4F7F-32DF-4112-0581E10A99E6}"/>
              </a:ext>
            </a:extLst>
          </p:cNvPr>
          <p:cNvCxnSpPr>
            <a:cxnSpLocks/>
          </p:cNvCxnSpPr>
          <p:nvPr/>
        </p:nvCxnSpPr>
        <p:spPr>
          <a:xfrm>
            <a:off x="4270375" y="3408363"/>
            <a:ext cx="796925"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0BE742-9D77-AEA2-6104-2948DFA7C348}"/>
              </a:ext>
            </a:extLst>
          </p:cNvPr>
          <p:cNvSpPr txBox="1"/>
          <p:nvPr/>
        </p:nvSpPr>
        <p:spPr>
          <a:xfrm>
            <a:off x="5597525" y="3244850"/>
            <a:ext cx="600075" cy="403225"/>
          </a:xfrm>
          <a:prstGeom prst="rect">
            <a:avLst/>
          </a:prstGeom>
          <a:noFill/>
        </p:spPr>
        <p:txBody>
          <a:bodyPr>
            <a:spAutoFit/>
          </a:bodyPr>
          <a:lstStyle/>
          <a:p>
            <a:pPr algn="ctr" eaLnBrk="1" fontAlgn="auto" hangingPunct="1">
              <a:spcBef>
                <a:spcPts val="0"/>
              </a:spcBef>
              <a:spcAft>
                <a:spcPts val="0"/>
              </a:spcAft>
              <a:defRPr/>
            </a:pPr>
            <a:r>
              <a:rPr lang="tr-TR" sz="1013" b="1" dirty="0">
                <a:solidFill>
                  <a:schemeClr val="bg1"/>
                </a:solidFill>
                <a:latin typeface="Montserrat" panose="00000300000000000000" pitchFamily="2" charset="0"/>
              </a:rPr>
              <a:t>9/A 259</a:t>
            </a:r>
            <a:endParaRPr lang="id-ID" sz="1013" b="1" dirty="0">
              <a:solidFill>
                <a:schemeClr val="bg1"/>
              </a:solidFill>
              <a:latin typeface="Montserrat" panose="000003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nodeType="afterGroup">
                            <p:stCondLst>
                              <p:cond delay="500"/>
                            </p:stCondLst>
                            <p:childTnLst>
                              <p:par>
                                <p:cTn id="9" presetID="21"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nodeType="afterGroup">
                            <p:stCondLst>
                              <p:cond delay="25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nodeType="afterGroup">
                            <p:stCondLst>
                              <p:cond delay="35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nodeType="afterGroup">
                            <p:stCondLst>
                              <p:cond delay="4000"/>
                            </p:stCondLst>
                            <p:childTnLst>
                              <p:par>
                                <p:cTn id="25" presetID="2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42">
            <a:extLst>
              <a:ext uri="{FF2B5EF4-FFF2-40B4-BE49-F238E27FC236}">
                <a16:creationId xmlns:a16="http://schemas.microsoft.com/office/drawing/2014/main" id="{3FBDD0B2-19E6-B018-1544-FC49D1173CFB}"/>
              </a:ext>
            </a:extLst>
          </p:cNvPr>
          <p:cNvCxnSpPr>
            <a:cxnSpLocks/>
          </p:cNvCxnSpPr>
          <p:nvPr/>
        </p:nvCxnSpPr>
        <p:spPr>
          <a:xfrm>
            <a:off x="446088" y="1974850"/>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3BFAD91-4A2D-FBE4-2C2C-E1B531857F30}"/>
              </a:ext>
            </a:extLst>
          </p:cNvPr>
          <p:cNvCxnSpPr>
            <a:cxnSpLocks/>
          </p:cNvCxnSpPr>
          <p:nvPr/>
        </p:nvCxnSpPr>
        <p:spPr>
          <a:xfrm>
            <a:off x="446088" y="2847975"/>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9FA67B2-C308-5640-E772-C3E05B29541F}"/>
              </a:ext>
            </a:extLst>
          </p:cNvPr>
          <p:cNvCxnSpPr>
            <a:cxnSpLocks/>
          </p:cNvCxnSpPr>
          <p:nvPr/>
        </p:nvCxnSpPr>
        <p:spPr>
          <a:xfrm>
            <a:off x="446088" y="3554413"/>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33D348A-3E78-4C58-C2C6-1560DB39E64B}"/>
              </a:ext>
            </a:extLst>
          </p:cNvPr>
          <p:cNvCxnSpPr>
            <a:cxnSpLocks/>
          </p:cNvCxnSpPr>
          <p:nvPr/>
        </p:nvCxnSpPr>
        <p:spPr>
          <a:xfrm>
            <a:off x="446088" y="4322763"/>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726" name="TextBox 37">
            <a:extLst>
              <a:ext uri="{FF2B5EF4-FFF2-40B4-BE49-F238E27FC236}">
                <a16:creationId xmlns:a16="http://schemas.microsoft.com/office/drawing/2014/main" id="{47C3AC21-F0F5-A587-64B4-C162D0E2AA46}"/>
              </a:ext>
            </a:extLst>
          </p:cNvPr>
          <p:cNvSpPr txBox="1">
            <a:spLocks noChangeArrowheads="1"/>
          </p:cNvSpPr>
          <p:nvPr/>
        </p:nvSpPr>
        <p:spPr bwMode="auto">
          <a:xfrm>
            <a:off x="363538" y="500063"/>
            <a:ext cx="2025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b="1">
                <a:latin typeface="Montserrat" panose="00000500000000000000" pitchFamily="2" charset="-94"/>
              </a:rPr>
              <a:t>Kaynakça</a:t>
            </a:r>
            <a:endParaRPr lang="en-US" altLang="tr-TR" sz="2700" b="1">
              <a:latin typeface="Montserrat" panose="00000500000000000000" pitchFamily="2" charset="-94"/>
            </a:endParaRPr>
          </a:p>
          <a:p>
            <a:pPr eaLnBrk="1" hangingPunct="1"/>
            <a:r>
              <a:rPr lang="tr-TR" altLang="tr-TR" sz="2700">
                <a:latin typeface="Montserrat" panose="00000500000000000000" pitchFamily="2" charset="-94"/>
              </a:rPr>
              <a:t>Görseller</a:t>
            </a:r>
            <a:endParaRPr lang="id-ID" altLang="tr-TR" sz="2700">
              <a:latin typeface="Montserrat" panose="00000500000000000000" pitchFamily="2" charset="-94"/>
            </a:endParaRPr>
          </a:p>
        </p:txBody>
      </p:sp>
      <p:sp>
        <p:nvSpPr>
          <p:cNvPr id="30727" name="TextBox 38">
            <a:extLst>
              <a:ext uri="{FF2B5EF4-FFF2-40B4-BE49-F238E27FC236}">
                <a16:creationId xmlns:a16="http://schemas.microsoft.com/office/drawing/2014/main" id="{3DC4A986-EE47-F851-3009-BC9375218869}"/>
              </a:ext>
            </a:extLst>
          </p:cNvPr>
          <p:cNvSpPr txBox="1">
            <a:spLocks noChangeArrowheads="1"/>
          </p:cNvSpPr>
          <p:nvPr/>
        </p:nvSpPr>
        <p:spPr bwMode="auto">
          <a:xfrm>
            <a:off x="6829425" y="500063"/>
            <a:ext cx="19510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r" eaLnBrk="1" hangingPunct="1"/>
            <a:r>
              <a:rPr lang="tr-TR" altLang="tr-TR" sz="2700" b="1">
                <a:latin typeface="Montserrat" panose="00000500000000000000" pitchFamily="2" charset="-94"/>
              </a:rPr>
              <a:t>Kaynakça</a:t>
            </a:r>
            <a:endParaRPr lang="en-US" altLang="tr-TR" sz="2700" b="1">
              <a:latin typeface="Montserrat" panose="00000500000000000000" pitchFamily="2" charset="-94"/>
            </a:endParaRPr>
          </a:p>
          <a:p>
            <a:pPr algn="r" eaLnBrk="1" hangingPunct="1"/>
            <a:r>
              <a:rPr lang="tr-TR" altLang="tr-TR" sz="2700">
                <a:latin typeface="Montserrat" panose="00000500000000000000" pitchFamily="2" charset="-94"/>
              </a:rPr>
              <a:t>Bilgiler</a:t>
            </a:r>
            <a:endParaRPr lang="id-ID" altLang="tr-TR" sz="2700">
              <a:latin typeface="Montserrat" panose="00000500000000000000" pitchFamily="2" charset="-94"/>
            </a:endParaRPr>
          </a:p>
        </p:txBody>
      </p:sp>
      <p:sp>
        <p:nvSpPr>
          <p:cNvPr id="40" name="Subtitle 2">
            <a:extLst>
              <a:ext uri="{FF2B5EF4-FFF2-40B4-BE49-F238E27FC236}">
                <a16:creationId xmlns:a16="http://schemas.microsoft.com/office/drawing/2014/main" id="{4FB079E6-3253-C251-95ED-CA409130AEF8}"/>
              </a:ext>
            </a:extLst>
          </p:cNvPr>
          <p:cNvSpPr txBox="1">
            <a:spLocks/>
          </p:cNvSpPr>
          <p:nvPr/>
        </p:nvSpPr>
        <p:spPr bwMode="auto">
          <a:xfrm>
            <a:off x="377825" y="1570038"/>
            <a:ext cx="190976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45720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91440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3716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8288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defTabSz="914400" eaLnBrk="1" hangingPunct="1">
              <a:spcBef>
                <a:spcPts val="1000"/>
              </a:spcBef>
              <a:buFont typeface="Arial" panose="020B0604020202020204" pitchFamily="34" charset="0"/>
              <a:buNone/>
            </a:pPr>
            <a:endParaRPr lang="tr-TR" altLang="tr-TR" sz="900">
              <a:latin typeface="Montserrat" panose="00000500000000000000" pitchFamily="2" charset="-94"/>
              <a:cs typeface="Lato Black" panose="020F0502020204030203" pitchFamily="34" charset="0"/>
            </a:endParaRPr>
          </a:p>
          <a:p>
            <a:pPr defTabSz="914400" eaLnBrk="1" hangingPunct="1">
              <a:spcBef>
                <a:spcPts val="1000"/>
              </a:spcBef>
              <a:buFont typeface="Arial" panose="020B0604020202020204" pitchFamily="34" charset="0"/>
              <a:buNone/>
            </a:pPr>
            <a:endParaRPr lang="id-ID" altLang="tr-TR" sz="900">
              <a:latin typeface="Montserrat" panose="00000500000000000000" pitchFamily="2" charset="-94"/>
              <a:cs typeface="Lato Black" panose="020F0502020204030203" pitchFamily="34" charset="0"/>
            </a:endParaRPr>
          </a:p>
        </p:txBody>
      </p:sp>
      <p:sp>
        <p:nvSpPr>
          <p:cNvPr id="41" name="Subtitle 2">
            <a:extLst>
              <a:ext uri="{FF2B5EF4-FFF2-40B4-BE49-F238E27FC236}">
                <a16:creationId xmlns:a16="http://schemas.microsoft.com/office/drawing/2014/main" id="{C4998E02-86DF-EAED-80EC-9182299E99D3}"/>
              </a:ext>
            </a:extLst>
          </p:cNvPr>
          <p:cNvSpPr txBox="1">
            <a:spLocks/>
          </p:cNvSpPr>
          <p:nvPr/>
        </p:nvSpPr>
        <p:spPr>
          <a:xfrm>
            <a:off x="374650" y="2079625"/>
            <a:ext cx="1965325" cy="239713"/>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https://kentstratejileri.files.wordpress.com/2017/08/47-3-atilla-ilhan.jpg?w=685https://cdn.listelist.com/wp-content/uploads/2017/10/attila-ilhan-siirleri-listelist.png</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45" name="Subtitle 2">
            <a:extLst>
              <a:ext uri="{FF2B5EF4-FFF2-40B4-BE49-F238E27FC236}">
                <a16:creationId xmlns:a16="http://schemas.microsoft.com/office/drawing/2014/main" id="{488A5088-F72F-FB24-C15A-03CE5BFD5FAE}"/>
              </a:ext>
            </a:extLst>
          </p:cNvPr>
          <p:cNvSpPr txBox="1">
            <a:spLocks/>
          </p:cNvSpPr>
          <p:nvPr/>
        </p:nvSpPr>
        <p:spPr>
          <a:xfrm>
            <a:off x="377825" y="1541463"/>
            <a:ext cx="1993900" cy="2381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https://cdn.listelist.com/wp-content/uploads/2017/10/attila-ilhan-siirleri-listelist.png</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48" name="Oval 47">
            <a:extLst>
              <a:ext uri="{FF2B5EF4-FFF2-40B4-BE49-F238E27FC236}">
                <a16:creationId xmlns:a16="http://schemas.microsoft.com/office/drawing/2014/main" id="{B9E06CB9-63EC-5FDB-3016-924FBDB8F515}"/>
              </a:ext>
            </a:extLst>
          </p:cNvPr>
          <p:cNvSpPr/>
          <p:nvPr/>
        </p:nvSpPr>
        <p:spPr>
          <a:xfrm>
            <a:off x="1647825" y="2806700"/>
            <a:ext cx="84138" cy="841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49" name="Subtitle 2">
            <a:extLst>
              <a:ext uri="{FF2B5EF4-FFF2-40B4-BE49-F238E27FC236}">
                <a16:creationId xmlns:a16="http://schemas.microsoft.com/office/drawing/2014/main" id="{C76798CE-5AB0-7224-D03B-CD6731238900}"/>
              </a:ext>
            </a:extLst>
          </p:cNvPr>
          <p:cNvSpPr txBox="1">
            <a:spLocks/>
          </p:cNvSpPr>
          <p:nvPr/>
        </p:nvSpPr>
        <p:spPr>
          <a:xfrm>
            <a:off x="377825" y="2938463"/>
            <a:ext cx="1909763" cy="4032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https://iasbh.tmgrup.com.tr/173537/0/0/0/0/0/0?u=http://i.sabah.com.tr/sb/fotohaber/kultur_sanat/cumhuriyet-doneminin-en-sevilen-12-siiri/5.jpg&amp;mw=600</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52" name="Oval 51">
            <a:extLst>
              <a:ext uri="{FF2B5EF4-FFF2-40B4-BE49-F238E27FC236}">
                <a16:creationId xmlns:a16="http://schemas.microsoft.com/office/drawing/2014/main" id="{EE0454BD-2377-97CB-A1AF-4E2A7225F975}"/>
              </a:ext>
            </a:extLst>
          </p:cNvPr>
          <p:cNvSpPr/>
          <p:nvPr/>
        </p:nvSpPr>
        <p:spPr>
          <a:xfrm>
            <a:off x="1597025" y="3516313"/>
            <a:ext cx="82550" cy="82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53" name="Subtitle 2">
            <a:extLst>
              <a:ext uri="{FF2B5EF4-FFF2-40B4-BE49-F238E27FC236}">
                <a16:creationId xmlns:a16="http://schemas.microsoft.com/office/drawing/2014/main" id="{687E1D2B-91C9-8F44-66D5-665341B462D8}"/>
              </a:ext>
            </a:extLst>
          </p:cNvPr>
          <p:cNvSpPr txBox="1">
            <a:spLocks/>
          </p:cNvSpPr>
          <p:nvPr/>
        </p:nvSpPr>
        <p:spPr>
          <a:xfrm>
            <a:off x="377825" y="3589338"/>
            <a:ext cx="1993900" cy="433387"/>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https://upload.wikimedia.org/wikipedia/tr/thumb/f/fb/Yaln%C4%B1zlar_R%C4%B1ht%C4%B1m%C4%B1_afi%C5%9F.jpg/330px-Yaln%C4%B1zlar_R%C4%B1ht%C4%B1m%C4%B1_afi%C5%9F.jpg</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56" name="Oval 55">
            <a:extLst>
              <a:ext uri="{FF2B5EF4-FFF2-40B4-BE49-F238E27FC236}">
                <a16:creationId xmlns:a16="http://schemas.microsoft.com/office/drawing/2014/main" id="{061ECE44-35E5-E381-8545-471523719538}"/>
              </a:ext>
            </a:extLst>
          </p:cNvPr>
          <p:cNvSpPr/>
          <p:nvPr/>
        </p:nvSpPr>
        <p:spPr>
          <a:xfrm>
            <a:off x="1758950" y="4291013"/>
            <a:ext cx="82550" cy="841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dirty="0"/>
          </a:p>
        </p:txBody>
      </p:sp>
      <p:cxnSp>
        <p:nvCxnSpPr>
          <p:cNvPr id="63" name="Straight Connector 62">
            <a:extLst>
              <a:ext uri="{FF2B5EF4-FFF2-40B4-BE49-F238E27FC236}">
                <a16:creationId xmlns:a16="http://schemas.microsoft.com/office/drawing/2014/main" id="{4F8AC720-EA62-7DC8-A6FC-7266690DBA9A}"/>
              </a:ext>
            </a:extLst>
          </p:cNvPr>
          <p:cNvCxnSpPr>
            <a:cxnSpLocks/>
          </p:cNvCxnSpPr>
          <p:nvPr/>
        </p:nvCxnSpPr>
        <p:spPr>
          <a:xfrm>
            <a:off x="7021513" y="2249488"/>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0A82A98-3049-B252-21EB-6BF40E92DC1F}"/>
              </a:ext>
            </a:extLst>
          </p:cNvPr>
          <p:cNvCxnSpPr>
            <a:cxnSpLocks/>
          </p:cNvCxnSpPr>
          <p:nvPr/>
        </p:nvCxnSpPr>
        <p:spPr>
          <a:xfrm>
            <a:off x="7021513" y="2819400"/>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C5E8BF7-44E8-0914-1413-4EB19B671780}"/>
              </a:ext>
            </a:extLst>
          </p:cNvPr>
          <p:cNvCxnSpPr>
            <a:cxnSpLocks/>
          </p:cNvCxnSpPr>
          <p:nvPr/>
        </p:nvCxnSpPr>
        <p:spPr>
          <a:xfrm>
            <a:off x="7021513" y="3390900"/>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B4A4A07-EF2B-A584-FBAE-0BD7C085C1D9}"/>
              </a:ext>
            </a:extLst>
          </p:cNvPr>
          <p:cNvCxnSpPr>
            <a:cxnSpLocks/>
          </p:cNvCxnSpPr>
          <p:nvPr/>
        </p:nvCxnSpPr>
        <p:spPr>
          <a:xfrm>
            <a:off x="7021513" y="3963988"/>
            <a:ext cx="154622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Subtitle 2">
            <a:extLst>
              <a:ext uri="{FF2B5EF4-FFF2-40B4-BE49-F238E27FC236}">
                <a16:creationId xmlns:a16="http://schemas.microsoft.com/office/drawing/2014/main" id="{1DC8C4C0-DB5A-6D73-319C-AF16F72AC702}"/>
              </a:ext>
            </a:extLst>
          </p:cNvPr>
          <p:cNvSpPr txBox="1">
            <a:spLocks/>
          </p:cNvSpPr>
          <p:nvPr/>
        </p:nvSpPr>
        <p:spPr bwMode="auto">
          <a:xfrm>
            <a:off x="7291388" y="1541463"/>
            <a:ext cx="12763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45720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91440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3716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8288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defTabSz="914400" eaLnBrk="1" hangingPunct="1">
              <a:spcBef>
                <a:spcPts val="1000"/>
              </a:spcBef>
              <a:buFont typeface="Arial" panose="020B0604020202020204" pitchFamily="34" charset="0"/>
              <a:buNone/>
            </a:pPr>
            <a:endParaRPr lang="tr-TR" altLang="tr-TR" sz="900">
              <a:latin typeface="Montserrat" panose="00000500000000000000" pitchFamily="2" charset="-94"/>
              <a:cs typeface="Lato Black" panose="020F0502020204030203" pitchFamily="34" charset="0"/>
            </a:endParaRPr>
          </a:p>
          <a:p>
            <a:pPr algn="r" defTabSz="914400" eaLnBrk="1" hangingPunct="1">
              <a:spcBef>
                <a:spcPts val="1000"/>
              </a:spcBef>
              <a:buFont typeface="Arial" panose="020B0604020202020204" pitchFamily="34" charset="0"/>
              <a:buNone/>
            </a:pPr>
            <a:endParaRPr lang="id-ID" altLang="tr-TR" sz="900">
              <a:latin typeface="Montserrat" panose="00000500000000000000" pitchFamily="2" charset="-94"/>
              <a:cs typeface="Lato Black" panose="020F0502020204030203" pitchFamily="34" charset="0"/>
            </a:endParaRPr>
          </a:p>
        </p:txBody>
      </p:sp>
      <p:sp>
        <p:nvSpPr>
          <p:cNvPr id="68" name="Subtitle 2">
            <a:extLst>
              <a:ext uri="{FF2B5EF4-FFF2-40B4-BE49-F238E27FC236}">
                <a16:creationId xmlns:a16="http://schemas.microsoft.com/office/drawing/2014/main" id="{B8C7DBBF-8DC6-6586-E567-AA667C6EACE6}"/>
              </a:ext>
            </a:extLst>
          </p:cNvPr>
          <p:cNvSpPr txBox="1">
            <a:spLocks/>
          </p:cNvSpPr>
          <p:nvPr/>
        </p:nvSpPr>
        <p:spPr>
          <a:xfrm>
            <a:off x="6999288" y="1925638"/>
            <a:ext cx="1417637" cy="239712"/>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https://chat.openai.com</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69" name="Oval 68">
            <a:extLst>
              <a:ext uri="{FF2B5EF4-FFF2-40B4-BE49-F238E27FC236}">
                <a16:creationId xmlns:a16="http://schemas.microsoft.com/office/drawing/2014/main" id="{0597EC0A-E968-63CA-E076-44FF68556F96}"/>
              </a:ext>
            </a:extLst>
          </p:cNvPr>
          <p:cNvSpPr/>
          <p:nvPr/>
        </p:nvSpPr>
        <p:spPr>
          <a:xfrm>
            <a:off x="7377113" y="2206625"/>
            <a:ext cx="84137" cy="841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70" name="Subtitle 2">
            <a:extLst>
              <a:ext uri="{FF2B5EF4-FFF2-40B4-BE49-F238E27FC236}">
                <a16:creationId xmlns:a16="http://schemas.microsoft.com/office/drawing/2014/main" id="{6805D71D-23B9-25BB-3DA5-2D5796AF8042}"/>
              </a:ext>
            </a:extLst>
          </p:cNvPr>
          <p:cNvSpPr txBox="1">
            <a:spLocks/>
          </p:cNvSpPr>
          <p:nvPr/>
        </p:nvSpPr>
        <p:spPr>
          <a:xfrm>
            <a:off x="6777038" y="2490788"/>
            <a:ext cx="2295525" cy="2381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https://tr.wikipedia.org/wiki/Anasayfa</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71" name="Oval 70">
            <a:extLst>
              <a:ext uri="{FF2B5EF4-FFF2-40B4-BE49-F238E27FC236}">
                <a16:creationId xmlns:a16="http://schemas.microsoft.com/office/drawing/2014/main" id="{FB1D8620-72A3-2B9B-66F6-85C6938B4DE3}"/>
              </a:ext>
            </a:extLst>
          </p:cNvPr>
          <p:cNvSpPr/>
          <p:nvPr/>
        </p:nvSpPr>
        <p:spPr>
          <a:xfrm>
            <a:off x="7264400" y="2778125"/>
            <a:ext cx="84138" cy="841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72" name="Subtitle 2">
            <a:extLst>
              <a:ext uri="{FF2B5EF4-FFF2-40B4-BE49-F238E27FC236}">
                <a16:creationId xmlns:a16="http://schemas.microsoft.com/office/drawing/2014/main" id="{E7D3A479-C2FB-FF1F-945F-CAAFEF6BCD5F}"/>
              </a:ext>
            </a:extLst>
          </p:cNvPr>
          <p:cNvSpPr txBox="1">
            <a:spLocks/>
          </p:cNvSpPr>
          <p:nvPr/>
        </p:nvSpPr>
        <p:spPr>
          <a:xfrm>
            <a:off x="7021513" y="3068638"/>
            <a:ext cx="1546225" cy="2381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https://www.youtube.com</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73" name="Oval 72">
            <a:extLst>
              <a:ext uri="{FF2B5EF4-FFF2-40B4-BE49-F238E27FC236}">
                <a16:creationId xmlns:a16="http://schemas.microsoft.com/office/drawing/2014/main" id="{01F745C4-708E-8DCF-BEF4-36EDF8850F0B}"/>
              </a:ext>
            </a:extLst>
          </p:cNvPr>
          <p:cNvSpPr/>
          <p:nvPr/>
        </p:nvSpPr>
        <p:spPr>
          <a:xfrm>
            <a:off x="7150100" y="3349625"/>
            <a:ext cx="84138" cy="82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74" name="Subtitle 2">
            <a:extLst>
              <a:ext uri="{FF2B5EF4-FFF2-40B4-BE49-F238E27FC236}">
                <a16:creationId xmlns:a16="http://schemas.microsoft.com/office/drawing/2014/main" id="{2526DAFB-FB47-BBE6-DC6F-D3DB0E5ACFD0}"/>
              </a:ext>
            </a:extLst>
          </p:cNvPr>
          <p:cNvSpPr txBox="1">
            <a:spLocks/>
          </p:cNvSpPr>
          <p:nvPr/>
        </p:nvSpPr>
        <p:spPr>
          <a:xfrm>
            <a:off x="6777038" y="3641725"/>
            <a:ext cx="2314575" cy="2381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https://www.turkedebiyati.org/attila-ilhan/</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75" name="Oval 74">
            <a:extLst>
              <a:ext uri="{FF2B5EF4-FFF2-40B4-BE49-F238E27FC236}">
                <a16:creationId xmlns:a16="http://schemas.microsoft.com/office/drawing/2014/main" id="{F67F6643-6F0C-B1FD-C073-FC9338552CFA}"/>
              </a:ext>
            </a:extLst>
          </p:cNvPr>
          <p:cNvSpPr/>
          <p:nvPr/>
        </p:nvSpPr>
        <p:spPr>
          <a:xfrm>
            <a:off x="7308850" y="3922713"/>
            <a:ext cx="84138" cy="841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dirty="0"/>
          </a:p>
        </p:txBody>
      </p:sp>
      <p:pic>
        <p:nvPicPr>
          <p:cNvPr id="30749" name="Picture Placeholder 2">
            <a:extLst>
              <a:ext uri="{FF2B5EF4-FFF2-40B4-BE49-F238E27FC236}">
                <a16:creationId xmlns:a16="http://schemas.microsoft.com/office/drawing/2014/main" id="{796052E6-85A8-4C4F-525F-C5F9B8801293}"/>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37241" r="37241"/>
          <a:stretch>
            <a:fillRect/>
          </a:stretch>
        </p:blipFill>
        <p:spPr>
          <a:xfrm>
            <a:off x="2633663" y="522288"/>
            <a:ext cx="1863725" cy="4111625"/>
          </a:xfrm>
        </p:spPr>
      </p:pic>
      <p:pic>
        <p:nvPicPr>
          <p:cNvPr id="30750" name="Picture Placeholder 4">
            <a:extLst>
              <a:ext uri="{FF2B5EF4-FFF2-40B4-BE49-F238E27FC236}">
                <a16:creationId xmlns:a16="http://schemas.microsoft.com/office/drawing/2014/main" id="{72A3FD01-E7C7-68FF-7BFA-6717087F35A6}"/>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37241" r="37241"/>
          <a:stretch>
            <a:fillRect/>
          </a:stretch>
        </p:blipFill>
        <p:spPr>
          <a:xfrm>
            <a:off x="4740275" y="522288"/>
            <a:ext cx="1865313" cy="4111625"/>
          </a:xfrm>
        </p:spPr>
      </p:pic>
      <p:sp>
        <p:nvSpPr>
          <p:cNvPr id="2" name="Oval 1">
            <a:extLst>
              <a:ext uri="{FF2B5EF4-FFF2-40B4-BE49-F238E27FC236}">
                <a16:creationId xmlns:a16="http://schemas.microsoft.com/office/drawing/2014/main" id="{F78782C8-6DE6-D451-C017-FA59C5408F5A}"/>
              </a:ext>
            </a:extLst>
          </p:cNvPr>
          <p:cNvSpPr/>
          <p:nvPr/>
        </p:nvSpPr>
        <p:spPr>
          <a:xfrm>
            <a:off x="1512888" y="1947863"/>
            <a:ext cx="84137" cy="841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4" name="Subtitle 2">
            <a:extLst>
              <a:ext uri="{FF2B5EF4-FFF2-40B4-BE49-F238E27FC236}">
                <a16:creationId xmlns:a16="http://schemas.microsoft.com/office/drawing/2014/main" id="{0734260F-4706-496F-9FE4-E66AD5CB0D85}"/>
              </a:ext>
            </a:extLst>
          </p:cNvPr>
          <p:cNvSpPr txBox="1">
            <a:spLocks/>
          </p:cNvSpPr>
          <p:nvPr/>
        </p:nvSpPr>
        <p:spPr bwMode="auto">
          <a:xfrm>
            <a:off x="-274638" y="1555750"/>
            <a:ext cx="1276351"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45720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91440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3716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82880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r" defTabSz="914400" eaLnBrk="1" hangingPunct="1">
              <a:spcBef>
                <a:spcPts val="1000"/>
              </a:spcBef>
              <a:buFont typeface="Arial" panose="020B0604020202020204" pitchFamily="34" charset="0"/>
              <a:buNone/>
            </a:pPr>
            <a:endParaRPr lang="id-ID" altLang="tr-TR" sz="900">
              <a:latin typeface="Montserrat" panose="00000500000000000000" pitchFamily="2" charset="-94"/>
              <a:cs typeface="Lato Black" panose="020F0502020204030203" pitchFamily="34" charset="0"/>
            </a:endParaRPr>
          </a:p>
        </p:txBody>
      </p:sp>
      <p:sp>
        <p:nvSpPr>
          <p:cNvPr id="5" name="Subtitle 2">
            <a:extLst>
              <a:ext uri="{FF2B5EF4-FFF2-40B4-BE49-F238E27FC236}">
                <a16:creationId xmlns:a16="http://schemas.microsoft.com/office/drawing/2014/main" id="{3441351E-8FA9-8209-3C2A-3738F5C7DE81}"/>
              </a:ext>
            </a:extLst>
          </p:cNvPr>
          <p:cNvSpPr txBox="1">
            <a:spLocks/>
          </p:cNvSpPr>
          <p:nvPr/>
        </p:nvSpPr>
        <p:spPr>
          <a:xfrm>
            <a:off x="211138" y="4616450"/>
            <a:ext cx="1944687" cy="349250"/>
          </a:xfrm>
          <a:prstGeom prst="rect">
            <a:avLst/>
          </a:prstGeom>
        </p:spPr>
        <p:txBody>
          <a:bodyPr lIns="68580" tIns="34290" rIns="68580" bIns="34290" anchor="b"/>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fontAlgn="auto">
              <a:spcAft>
                <a:spcPts val="0"/>
              </a:spcAft>
              <a:defRPr/>
            </a:pPr>
            <a:endParaRPr lang="tr-TR" sz="750" b="1" dirty="0">
              <a:latin typeface="Montserrat" panose="00000300000000000000" pitchFamily="2" charset="0"/>
              <a:ea typeface="Lato Black" panose="020F0502020204030203" pitchFamily="34" charset="0"/>
              <a:cs typeface="Lato Black" panose="020F0502020204030203" pitchFamily="34" charset="0"/>
            </a:endParaRPr>
          </a:p>
          <a:p>
            <a:pPr algn="r" fontAlgn="auto">
              <a:spcAft>
                <a:spcPts val="0"/>
              </a:spcAft>
              <a:defRPr/>
            </a:pP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
        <p:nvSpPr>
          <p:cNvPr id="6" name="Subtitle 2">
            <a:extLst>
              <a:ext uri="{FF2B5EF4-FFF2-40B4-BE49-F238E27FC236}">
                <a16:creationId xmlns:a16="http://schemas.microsoft.com/office/drawing/2014/main" id="{E84AEC39-FA5E-CC7D-ECFA-571708F6CF24}"/>
              </a:ext>
            </a:extLst>
          </p:cNvPr>
          <p:cNvSpPr txBox="1">
            <a:spLocks/>
          </p:cNvSpPr>
          <p:nvPr/>
        </p:nvSpPr>
        <p:spPr>
          <a:xfrm>
            <a:off x="371475" y="4375150"/>
            <a:ext cx="1992313" cy="238125"/>
          </a:xfrm>
          <a:prstGeom prst="rect">
            <a:avLst/>
          </a:prstGeom>
        </p:spPr>
        <p:txBody>
          <a:bodyPr lIns="68580" tIns="34290" rIns="68580" bIns="3429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750" b="1" dirty="0">
                <a:latin typeface="Montserrat" panose="00000300000000000000" pitchFamily="2" charset="0"/>
                <a:ea typeface="Lato Black" panose="020F0502020204030203" pitchFamily="34" charset="0"/>
                <a:cs typeface="Lato Black" panose="020F0502020204030203" pitchFamily="34" charset="0"/>
              </a:rPr>
              <a:t>https://isyonet.iskultur.com.tr/dosyalar/2022/01/Sisler-Bulvari-%E2%80%93-Sert-Kapak.png</a:t>
            </a:r>
            <a:endParaRPr lang="id-ID" sz="750" b="1" dirty="0">
              <a:latin typeface="Montserrat" panose="00000300000000000000" pitchFamily="2" charset="0"/>
              <a:ea typeface="Lato Black" panose="020F0502020204030203" pitchFamily="34" charset="0"/>
              <a:cs typeface="Lato Black" panose="020F050202020403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left)">
                                      <p:cBhvr>
                                        <p:cTn id="19" dur="500"/>
                                        <p:tgtEl>
                                          <p:spTgt spid="49"/>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left)">
                                      <p:cBhvr>
                                        <p:cTn id="23" dur="500"/>
                                        <p:tgtEl>
                                          <p:spTgt spid="53"/>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left)">
                                      <p:cBhvr>
                                        <p:cTn id="35" dur="500"/>
                                        <p:tgtEl>
                                          <p:spTgt spid="70"/>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left)">
                                      <p:cBhvr>
                                        <p:cTn id="39" dur="500"/>
                                        <p:tgtEl>
                                          <p:spTgt spid="72"/>
                                        </p:tgtEl>
                                      </p:cBhvr>
                                    </p:animEffect>
                                  </p:childTnLst>
                                </p:cTn>
                              </p:par>
                            </p:childTnLst>
                          </p:cTn>
                        </p:par>
                        <p:par>
                          <p:cTn id="40" fill="hold" nodeType="afterGroup">
                            <p:stCondLst>
                              <p:cond delay="4500"/>
                            </p:stCondLst>
                            <p:childTnLst>
                              <p:par>
                                <p:cTn id="41" presetID="22" presetClass="entr" presetSubtype="8"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left)">
                                      <p:cBhvr>
                                        <p:cTn id="43" dur="500"/>
                                        <p:tgtEl>
                                          <p:spTgt spid="74"/>
                                        </p:tgtEl>
                                      </p:cBhvr>
                                    </p:animEffec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nodeType="afterGroup">
                            <p:stCondLst>
                              <p:cond delay="5500"/>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par>
                          <p:cTn id="52" fill="hold" nodeType="afterGroup">
                            <p:stCondLst>
                              <p:cond delay="6000"/>
                            </p:stCondLst>
                            <p:childTnLst>
                              <p:par>
                                <p:cTn id="53" presetID="22" presetClass="entr" presetSubtype="8"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5" grpId="0"/>
      <p:bldP spid="49" grpId="0"/>
      <p:bldP spid="53" grpId="0"/>
      <p:bldP spid="67" grpId="0"/>
      <p:bldP spid="68" grpId="0"/>
      <p:bldP spid="70" grpId="0"/>
      <p:bldP spid="72" grpId="0"/>
      <p:bldP spid="74"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B8D1F4-70BB-D30C-D72F-7C680F7A2A8F}"/>
              </a:ext>
            </a:extLst>
          </p:cNvPr>
          <p:cNvSpPr/>
          <p:nvPr/>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F4EE61BE-CB0C-E40D-0CCB-B6B805FDABD2}"/>
              </a:ext>
            </a:extLst>
          </p:cNvPr>
          <p:cNvSpPr txBox="1">
            <a:spLocks noChangeArrowheads="1"/>
          </p:cNvSpPr>
          <p:nvPr/>
        </p:nvSpPr>
        <p:spPr bwMode="auto">
          <a:xfrm>
            <a:off x="458788" y="500063"/>
            <a:ext cx="2790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a:latin typeface="Montserrat" panose="00000500000000000000" pitchFamily="2" charset="-94"/>
              </a:rPr>
              <a:t>YAZARI TANIYALIM</a:t>
            </a:r>
            <a:endParaRPr lang="id-ID" altLang="tr-TR" sz="2700">
              <a:latin typeface="Montserrat" panose="00000500000000000000" pitchFamily="2" charset="-94"/>
            </a:endParaRPr>
          </a:p>
        </p:txBody>
      </p:sp>
      <p:sp>
        <p:nvSpPr>
          <p:cNvPr id="4" name="Rectangle 3">
            <a:extLst>
              <a:ext uri="{FF2B5EF4-FFF2-40B4-BE49-F238E27FC236}">
                <a16:creationId xmlns:a16="http://schemas.microsoft.com/office/drawing/2014/main" id="{FD4CD8F7-0C77-C13F-83A9-2747C98EA7CD}"/>
              </a:ext>
            </a:extLst>
          </p:cNvPr>
          <p:cNvSpPr/>
          <p:nvPr/>
        </p:nvSpPr>
        <p:spPr>
          <a:xfrm>
            <a:off x="458788" y="1974850"/>
            <a:ext cx="1947862" cy="247650"/>
          </a:xfrm>
          <a:prstGeom prst="rect">
            <a:avLst/>
          </a:prstGeom>
        </p:spPr>
        <p:txBody>
          <a:bodyPr>
            <a:spAutoFit/>
          </a:bodyPr>
          <a:lstStyle/>
          <a:p>
            <a:pPr eaLnBrk="1" fontAlgn="auto" hangingPunct="1">
              <a:lnSpc>
                <a:spcPct val="150000"/>
              </a:lnSpc>
              <a:spcBef>
                <a:spcPts val="0"/>
              </a:spcBef>
              <a:spcAft>
                <a:spcPts val="0"/>
              </a:spcAft>
              <a:defRPr/>
            </a:pPr>
            <a:endParaRPr lang="id-ID" sz="750" dirty="0">
              <a:solidFill>
                <a:schemeClr val="bg1">
                  <a:lumMod val="65000"/>
                </a:schemeClr>
              </a:solidFill>
              <a:latin typeface="Lato Light" panose="020F0302020204030203" pitchFamily="34" charset="0"/>
            </a:endParaRPr>
          </a:p>
        </p:txBody>
      </p:sp>
      <p:grpSp>
        <p:nvGrpSpPr>
          <p:cNvPr id="3" name="Group 2">
            <a:extLst>
              <a:ext uri="{FF2B5EF4-FFF2-40B4-BE49-F238E27FC236}">
                <a16:creationId xmlns:a16="http://schemas.microsoft.com/office/drawing/2014/main" id="{C89BF850-D12C-5761-DC4B-47DA1A7A7EC0}"/>
              </a:ext>
            </a:extLst>
          </p:cNvPr>
          <p:cNvGrpSpPr>
            <a:grpSpLocks/>
          </p:cNvGrpSpPr>
          <p:nvPr/>
        </p:nvGrpSpPr>
        <p:grpSpPr bwMode="auto">
          <a:xfrm>
            <a:off x="6634163" y="385763"/>
            <a:ext cx="2065337" cy="3652837"/>
            <a:chOff x="8845283" y="514601"/>
            <a:chExt cx="2754182" cy="4871002"/>
          </a:xfrm>
        </p:grpSpPr>
        <p:sp>
          <p:nvSpPr>
            <p:cNvPr id="10" name="TextBox 9">
              <a:extLst>
                <a:ext uri="{FF2B5EF4-FFF2-40B4-BE49-F238E27FC236}">
                  <a16:creationId xmlns:a16="http://schemas.microsoft.com/office/drawing/2014/main" id="{7F5E534D-A65F-816C-5420-CDCA363F29C2}"/>
                </a:ext>
              </a:extLst>
            </p:cNvPr>
            <p:cNvSpPr txBox="1"/>
            <p:nvPr/>
          </p:nvSpPr>
          <p:spPr>
            <a:xfrm>
              <a:off x="8985003" y="514601"/>
              <a:ext cx="2451455" cy="2339181"/>
            </a:xfrm>
            <a:prstGeom prst="rect">
              <a:avLst/>
            </a:prstGeom>
            <a:noFill/>
          </p:spPr>
          <p:txBody>
            <a:bodyPr>
              <a:spAutoFit/>
            </a:bodyPr>
            <a:lstStyle/>
            <a:p>
              <a:pPr algn="ctr" eaLnBrk="1" fontAlgn="auto" hangingPunct="1">
                <a:lnSpc>
                  <a:spcPct val="150000"/>
                </a:lnSpc>
                <a:spcBef>
                  <a:spcPts val="0"/>
                </a:spcBef>
                <a:spcAft>
                  <a:spcPts val="0"/>
                </a:spcAft>
                <a:defRPr/>
              </a:pPr>
              <a:r>
                <a:rPr lang="id-ID" sz="7200" b="1" spc="225" dirty="0">
                  <a:solidFill>
                    <a:schemeClr val="bg1"/>
                  </a:solidFill>
                  <a:latin typeface="Montserrat" panose="00000300000000000000" pitchFamily="2" charset="0"/>
                </a:rPr>
                <a:t>“</a:t>
              </a:r>
              <a:endParaRPr lang="id-ID" sz="7200" b="1" dirty="0">
                <a:solidFill>
                  <a:schemeClr val="bg1"/>
                </a:solidFill>
                <a:latin typeface="Montserrat" panose="00000300000000000000" pitchFamily="2" charset="0"/>
              </a:endParaRPr>
            </a:p>
          </p:txBody>
        </p:sp>
        <p:sp>
          <p:nvSpPr>
            <p:cNvPr id="20490" name="TextBox 8">
              <a:extLst>
                <a:ext uri="{FF2B5EF4-FFF2-40B4-BE49-F238E27FC236}">
                  <a16:creationId xmlns:a16="http://schemas.microsoft.com/office/drawing/2014/main" id="{978DD7E1-E295-6059-4F2E-A5BCE4F6DEF6}"/>
                </a:ext>
              </a:extLst>
            </p:cNvPr>
            <p:cNvSpPr txBox="1">
              <a:spLocks noChangeArrowheads="1"/>
            </p:cNvSpPr>
            <p:nvPr/>
          </p:nvSpPr>
          <p:spPr bwMode="auto">
            <a:xfrm>
              <a:off x="8897043" y="2134035"/>
              <a:ext cx="2702422" cy="69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lnSpc>
                  <a:spcPct val="150000"/>
                </a:lnSpc>
              </a:pPr>
              <a:endParaRPr lang="id-ID" altLang="tr-TR" sz="2100" b="1">
                <a:solidFill>
                  <a:schemeClr val="bg1"/>
                </a:solidFill>
                <a:latin typeface="Montserrat" panose="00000500000000000000" pitchFamily="2" charset="-94"/>
              </a:endParaRPr>
            </a:p>
          </p:txBody>
        </p:sp>
        <p:cxnSp>
          <p:nvCxnSpPr>
            <p:cNvPr id="28" name="Straight Connector 27">
              <a:extLst>
                <a:ext uri="{FF2B5EF4-FFF2-40B4-BE49-F238E27FC236}">
                  <a16:creationId xmlns:a16="http://schemas.microsoft.com/office/drawing/2014/main" id="{A660A7BA-9DFC-3FEF-04E5-BE9966094BAD}"/>
                </a:ext>
              </a:extLst>
            </p:cNvPr>
            <p:cNvCxnSpPr/>
            <p:nvPr/>
          </p:nvCxnSpPr>
          <p:spPr>
            <a:xfrm>
              <a:off x="8845283" y="5385603"/>
              <a:ext cx="27308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0424EF0-7A27-D368-574C-D443ED5FDEF9}"/>
                </a:ext>
              </a:extLst>
            </p:cNvPr>
            <p:cNvCxnSpPr>
              <a:cxnSpLocks/>
            </p:cNvCxnSpPr>
            <p:nvPr/>
          </p:nvCxnSpPr>
          <p:spPr>
            <a:xfrm>
              <a:off x="10689166" y="1475677"/>
              <a:ext cx="8870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63E79F-B06B-DCCB-53EF-6513077995A3}"/>
                </a:ext>
              </a:extLst>
            </p:cNvPr>
            <p:cNvCxnSpPr>
              <a:cxnSpLocks/>
            </p:cNvCxnSpPr>
            <p:nvPr/>
          </p:nvCxnSpPr>
          <p:spPr>
            <a:xfrm>
              <a:off x="8845283" y="1471443"/>
              <a:ext cx="9018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0486" name="Picture Placeholder 5">
            <a:extLst>
              <a:ext uri="{FF2B5EF4-FFF2-40B4-BE49-F238E27FC236}">
                <a16:creationId xmlns:a16="http://schemas.microsoft.com/office/drawing/2014/main" id="{1C715E87-A784-3E82-CCB5-F6649E8BA2BC}"/>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3206750" y="500063"/>
            <a:ext cx="2746375" cy="4127500"/>
          </a:xfrm>
        </p:spPr>
      </p:pic>
      <p:sp>
        <p:nvSpPr>
          <p:cNvPr id="13" name="Rectangle 3">
            <a:extLst>
              <a:ext uri="{FF2B5EF4-FFF2-40B4-BE49-F238E27FC236}">
                <a16:creationId xmlns:a16="http://schemas.microsoft.com/office/drawing/2014/main" id="{82421A5C-EA7C-7427-E2F4-4FC276FC3666}"/>
              </a:ext>
            </a:extLst>
          </p:cNvPr>
          <p:cNvSpPr>
            <a:spLocks noChangeArrowheads="1"/>
          </p:cNvSpPr>
          <p:nvPr/>
        </p:nvSpPr>
        <p:spPr bwMode="auto">
          <a:xfrm>
            <a:off x="6303963" y="1763713"/>
            <a:ext cx="272256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sz="1300">
                <a:solidFill>
                  <a:schemeClr val="tx1"/>
                </a:solidFill>
                <a:latin typeface="Calibri" panose="020F0502020204030204" pitchFamily="34" charset="0"/>
              </a:defRPr>
            </a:lvl1pPr>
            <a:lvl2pPr>
              <a:defRPr sz="1300">
                <a:solidFill>
                  <a:schemeClr val="tx1"/>
                </a:solidFill>
                <a:latin typeface="Calibri" panose="020F0502020204030204" pitchFamily="34" charset="0"/>
              </a:defRPr>
            </a:lvl2pPr>
            <a:lvl3pPr>
              <a:defRPr sz="1300">
                <a:solidFill>
                  <a:schemeClr val="tx1"/>
                </a:solidFill>
                <a:latin typeface="Calibri" panose="020F0502020204030204" pitchFamily="34" charset="0"/>
              </a:defRPr>
            </a:lvl3pPr>
            <a:lvl4pPr>
              <a:defRPr sz="1300">
                <a:solidFill>
                  <a:schemeClr val="tx1"/>
                </a:solidFill>
                <a:latin typeface="Calibri" panose="020F0502020204030204" pitchFamily="34" charset="0"/>
              </a:defRPr>
            </a:lvl4pPr>
            <a:lvl5pPr>
              <a:defRPr sz="1300">
                <a:solidFill>
                  <a:schemeClr val="tx1"/>
                </a:solidFill>
                <a:latin typeface="Calibri" panose="020F0502020204030204" pitchFamily="34" charset="0"/>
              </a:defRPr>
            </a:lvl5pPr>
            <a:lvl6pPr marL="1828800" indent="457200" defTabSz="685800" eaLnBrk="0" fontAlgn="base" hangingPunct="0">
              <a:spcBef>
                <a:spcPct val="0"/>
              </a:spcBef>
              <a:spcAft>
                <a:spcPct val="0"/>
              </a:spcAft>
              <a:defRPr sz="1300">
                <a:solidFill>
                  <a:schemeClr val="tx1"/>
                </a:solidFill>
                <a:latin typeface="Calibri" panose="020F0502020204030204" pitchFamily="34" charset="0"/>
              </a:defRPr>
            </a:lvl6pPr>
            <a:lvl7pPr marL="2286000" indent="457200" defTabSz="685800" eaLnBrk="0" fontAlgn="base" hangingPunct="0">
              <a:spcBef>
                <a:spcPct val="0"/>
              </a:spcBef>
              <a:spcAft>
                <a:spcPct val="0"/>
              </a:spcAft>
              <a:defRPr sz="1300">
                <a:solidFill>
                  <a:schemeClr val="tx1"/>
                </a:solidFill>
                <a:latin typeface="Calibri" panose="020F0502020204030204" pitchFamily="34" charset="0"/>
              </a:defRPr>
            </a:lvl7pPr>
            <a:lvl8pPr marL="2743200" indent="457200" defTabSz="685800" eaLnBrk="0" fontAlgn="base" hangingPunct="0">
              <a:spcBef>
                <a:spcPct val="0"/>
              </a:spcBef>
              <a:spcAft>
                <a:spcPct val="0"/>
              </a:spcAft>
              <a:defRPr sz="1300">
                <a:solidFill>
                  <a:schemeClr val="tx1"/>
                </a:solidFill>
                <a:latin typeface="Calibri" panose="020F0502020204030204" pitchFamily="34" charset="0"/>
              </a:defRPr>
            </a:lvl8pPr>
            <a:lvl9pPr marL="3200400" indent="457200" defTabSz="685800" eaLnBrk="0" fontAlgn="base" hangingPunct="0">
              <a:spcBef>
                <a:spcPct val="0"/>
              </a:spcBef>
              <a:spcAft>
                <a:spcPct val="0"/>
              </a:spcAft>
              <a:defRPr sz="1300">
                <a:solidFill>
                  <a:schemeClr val="tx1"/>
                </a:solidFill>
                <a:latin typeface="Calibri" panose="020F0502020204030204" pitchFamily="34" charset="0"/>
              </a:defRPr>
            </a:lvl9pPr>
          </a:lstStyle>
          <a:p>
            <a:pPr>
              <a:buFont typeface="Wingdings" panose="05000000000000000000" pitchFamily="2" charset="2"/>
              <a:buChar char="§"/>
            </a:pPr>
            <a:r>
              <a:rPr lang="tr-TR" altLang="tr-TR" sz="1200">
                <a:solidFill>
                  <a:schemeClr val="bg1"/>
                </a:solidFill>
              </a:rPr>
              <a:t>Doğum tarihi: 15 Haziran 1925, Menemen</a:t>
            </a:r>
          </a:p>
          <a:p>
            <a:pPr>
              <a:buFont typeface="Wingdings" panose="05000000000000000000" pitchFamily="2" charset="2"/>
              <a:buChar char="§"/>
            </a:pPr>
            <a:r>
              <a:rPr lang="tr-TR" altLang="tr-TR" sz="1200">
                <a:solidFill>
                  <a:schemeClr val="bg1"/>
                </a:solidFill>
              </a:rPr>
              <a:t>Ölüm tarihi ve yeri: 11 Ekim 2005 İstanbul</a:t>
            </a:r>
          </a:p>
          <a:p>
            <a:pPr>
              <a:buFont typeface="Wingdings" panose="05000000000000000000" pitchFamily="2" charset="2"/>
              <a:buChar char="§"/>
            </a:pPr>
            <a:r>
              <a:rPr lang="tr-TR" altLang="tr-TR" sz="1200">
                <a:solidFill>
                  <a:schemeClr val="bg1"/>
                </a:solidFill>
              </a:rPr>
              <a:t>Eş: Biket İlhan (e. 1968–1983)</a:t>
            </a:r>
          </a:p>
          <a:p>
            <a:pPr>
              <a:buFont typeface="Wingdings" panose="05000000000000000000" pitchFamily="2" charset="2"/>
              <a:buChar char="§"/>
            </a:pPr>
            <a:r>
              <a:rPr lang="tr-TR" altLang="tr-TR" sz="1200">
                <a:solidFill>
                  <a:schemeClr val="bg1"/>
                </a:solidFill>
              </a:rPr>
              <a:t>Defin tarihi ve yeri: 24 Ekim 2005, Aşiyan Mezarlığı, İstanbul</a:t>
            </a:r>
          </a:p>
          <a:p>
            <a:pPr>
              <a:buFont typeface="Wingdings" panose="05000000000000000000" pitchFamily="2" charset="2"/>
              <a:buChar char="§"/>
            </a:pPr>
            <a:r>
              <a:rPr lang="tr-TR" altLang="tr-TR" sz="1200">
                <a:solidFill>
                  <a:schemeClr val="bg1"/>
                </a:solidFill>
              </a:rPr>
              <a:t>Ebeveynler: Bedri İlhan , Memnune Perihan İlhan</a:t>
            </a:r>
            <a:endParaRPr lang="id-ID" altLang="tr-TR" sz="1200">
              <a:solidFill>
                <a:schemeClr val="bg1"/>
              </a:solidFill>
              <a:latin typeface="Lato Light" panose="020F0502020204030203" pitchFamily="34" charset="0"/>
            </a:endParaRPr>
          </a:p>
        </p:txBody>
      </p:sp>
      <p:sp>
        <p:nvSpPr>
          <p:cNvPr id="20488" name="Dikdörtgen 5">
            <a:extLst>
              <a:ext uri="{FF2B5EF4-FFF2-40B4-BE49-F238E27FC236}">
                <a16:creationId xmlns:a16="http://schemas.microsoft.com/office/drawing/2014/main" id="{E146C90E-EE31-463A-C711-89A2D8AFDB27}"/>
              </a:ext>
            </a:extLst>
          </p:cNvPr>
          <p:cNvSpPr>
            <a:spLocks noChangeArrowheads="1"/>
          </p:cNvSpPr>
          <p:nvPr/>
        </p:nvSpPr>
        <p:spPr bwMode="auto">
          <a:xfrm>
            <a:off x="238125" y="1600200"/>
            <a:ext cx="27447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600">
                <a:solidFill>
                  <a:srgbClr val="8E939C"/>
                </a:solidFill>
                <a:latin typeface="RalewayMedium"/>
              </a:rPr>
              <a:t>Attila İlhan, Türk şair, romancı, düşünür, deneme yazarı, gazeteci, senarist ve eleştirmen. Aydın çalışmalarıyla Türk edebiyat ve düşünce dünyasına önemli katkıları olmuştur. Tiyatro ve sinema sanatçısı Çolpan İlhan'ın ağabeyidir.</a:t>
            </a:r>
            <a:endParaRPr lang="tr-TR" altLang="tr-TR"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F9B941-A4C9-6DA4-B8FB-A9B3AF150738}"/>
              </a:ext>
            </a:extLst>
          </p:cNvPr>
          <p:cNvSpPr/>
          <p:nvPr/>
        </p:nvSpPr>
        <p:spPr>
          <a:xfrm>
            <a:off x="0" y="0"/>
            <a:ext cx="32004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87BF5EFC-16B0-F72D-A217-80232A4AD62F}"/>
              </a:ext>
            </a:extLst>
          </p:cNvPr>
          <p:cNvSpPr txBox="1">
            <a:spLocks noChangeArrowheads="1"/>
          </p:cNvSpPr>
          <p:nvPr/>
        </p:nvSpPr>
        <p:spPr bwMode="auto">
          <a:xfrm>
            <a:off x="6673850" y="500063"/>
            <a:ext cx="1643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a:latin typeface="Montserrat" panose="00000500000000000000" pitchFamily="2" charset="-94"/>
              </a:rPr>
              <a:t>Giriş</a:t>
            </a:r>
            <a:endParaRPr lang="id-ID" altLang="tr-TR" sz="2700">
              <a:latin typeface="Montserrat" panose="00000500000000000000" pitchFamily="2" charset="-94"/>
            </a:endParaRPr>
          </a:p>
        </p:txBody>
      </p:sp>
      <p:grpSp>
        <p:nvGrpSpPr>
          <p:cNvPr id="3" name="Group 2">
            <a:extLst>
              <a:ext uri="{FF2B5EF4-FFF2-40B4-BE49-F238E27FC236}">
                <a16:creationId xmlns:a16="http://schemas.microsoft.com/office/drawing/2014/main" id="{2B8FAD43-716F-2DE8-116D-6884C83A8614}"/>
              </a:ext>
            </a:extLst>
          </p:cNvPr>
          <p:cNvGrpSpPr>
            <a:grpSpLocks/>
          </p:cNvGrpSpPr>
          <p:nvPr/>
        </p:nvGrpSpPr>
        <p:grpSpPr bwMode="auto">
          <a:xfrm>
            <a:off x="419100" y="385763"/>
            <a:ext cx="2047875" cy="3652837"/>
            <a:chOff x="558174" y="514601"/>
            <a:chExt cx="2731366" cy="4871002"/>
          </a:xfrm>
        </p:grpSpPr>
        <p:sp>
          <p:nvSpPr>
            <p:cNvPr id="10" name="TextBox 9">
              <a:extLst>
                <a:ext uri="{FF2B5EF4-FFF2-40B4-BE49-F238E27FC236}">
                  <a16:creationId xmlns:a16="http://schemas.microsoft.com/office/drawing/2014/main" id="{FED28C95-E934-D579-BFE2-6579B4225A83}"/>
                </a:ext>
              </a:extLst>
            </p:cNvPr>
            <p:cNvSpPr txBox="1"/>
            <p:nvPr/>
          </p:nvSpPr>
          <p:spPr>
            <a:xfrm>
              <a:off x="697918" y="514601"/>
              <a:ext cx="2451877" cy="2339181"/>
            </a:xfrm>
            <a:prstGeom prst="rect">
              <a:avLst/>
            </a:prstGeom>
            <a:noFill/>
          </p:spPr>
          <p:txBody>
            <a:bodyPr>
              <a:spAutoFit/>
            </a:bodyPr>
            <a:lstStyle/>
            <a:p>
              <a:pPr algn="ctr" eaLnBrk="1" fontAlgn="auto" hangingPunct="1">
                <a:lnSpc>
                  <a:spcPct val="150000"/>
                </a:lnSpc>
                <a:spcBef>
                  <a:spcPts val="0"/>
                </a:spcBef>
                <a:spcAft>
                  <a:spcPts val="0"/>
                </a:spcAft>
                <a:defRPr/>
              </a:pPr>
              <a:r>
                <a:rPr lang="id-ID" sz="7200" b="1" spc="225" dirty="0">
                  <a:solidFill>
                    <a:schemeClr val="bg1"/>
                  </a:solidFill>
                  <a:latin typeface="Montserrat" panose="00000300000000000000" pitchFamily="2" charset="0"/>
                </a:rPr>
                <a:t>“</a:t>
              </a:r>
              <a:endParaRPr lang="id-ID" sz="7200" b="1" dirty="0">
                <a:solidFill>
                  <a:schemeClr val="bg1"/>
                </a:solidFill>
                <a:latin typeface="Montserrat" panose="00000300000000000000" pitchFamily="2" charset="0"/>
              </a:endParaRPr>
            </a:p>
          </p:txBody>
        </p:sp>
        <p:sp>
          <p:nvSpPr>
            <p:cNvPr id="21513" name="TextBox 10">
              <a:extLst>
                <a:ext uri="{FF2B5EF4-FFF2-40B4-BE49-F238E27FC236}">
                  <a16:creationId xmlns:a16="http://schemas.microsoft.com/office/drawing/2014/main" id="{ED288045-26AE-1CC4-75A9-C58972FC60AC}"/>
                </a:ext>
              </a:extLst>
            </p:cNvPr>
            <p:cNvSpPr txBox="1">
              <a:spLocks noChangeArrowheads="1"/>
            </p:cNvSpPr>
            <p:nvPr/>
          </p:nvSpPr>
          <p:spPr bwMode="auto">
            <a:xfrm>
              <a:off x="609933" y="2134035"/>
              <a:ext cx="2679607" cy="132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lnSpc>
                  <a:spcPct val="150000"/>
                </a:lnSpc>
              </a:pPr>
              <a:r>
                <a:rPr lang="tr-TR" altLang="tr-TR" sz="2100" b="1">
                  <a:solidFill>
                    <a:schemeClr val="bg1"/>
                  </a:solidFill>
                  <a:latin typeface="Montserrat" panose="00000500000000000000" pitchFamily="2" charset="-94"/>
                </a:rPr>
                <a:t>Gençlik Yılları</a:t>
              </a:r>
              <a:endParaRPr lang="id-ID" altLang="tr-TR" sz="2100" b="1">
                <a:solidFill>
                  <a:schemeClr val="bg1"/>
                </a:solidFill>
                <a:latin typeface="Montserrat" panose="00000500000000000000" pitchFamily="2" charset="-94"/>
              </a:endParaRPr>
            </a:p>
          </p:txBody>
        </p:sp>
        <p:cxnSp>
          <p:nvCxnSpPr>
            <p:cNvPr id="12" name="Straight Connector 11">
              <a:extLst>
                <a:ext uri="{FF2B5EF4-FFF2-40B4-BE49-F238E27FC236}">
                  <a16:creationId xmlns:a16="http://schemas.microsoft.com/office/drawing/2014/main" id="{6DE86F73-9287-5B7C-1106-9D781ECD78C3}"/>
                </a:ext>
              </a:extLst>
            </p:cNvPr>
            <p:cNvCxnSpPr/>
            <p:nvPr/>
          </p:nvCxnSpPr>
          <p:spPr>
            <a:xfrm>
              <a:off x="558174" y="5385603"/>
              <a:ext cx="27313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722DD9-2FCD-AD81-A9BF-0407E89C3AB3}"/>
                </a:ext>
              </a:extLst>
            </p:cNvPr>
            <p:cNvCxnSpPr>
              <a:cxnSpLocks/>
            </p:cNvCxnSpPr>
            <p:nvPr/>
          </p:nvCxnSpPr>
          <p:spPr>
            <a:xfrm>
              <a:off x="2400258" y="1475677"/>
              <a:ext cx="8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72C3EE-3967-15F6-4177-E3695A1CB706}"/>
                </a:ext>
              </a:extLst>
            </p:cNvPr>
            <p:cNvCxnSpPr>
              <a:cxnSpLocks/>
            </p:cNvCxnSpPr>
            <p:nvPr/>
          </p:nvCxnSpPr>
          <p:spPr>
            <a:xfrm>
              <a:off x="558174" y="1471443"/>
              <a:ext cx="9019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4A1DFF39-7979-B455-9EAB-9682EFA8B2A0}"/>
              </a:ext>
            </a:extLst>
          </p:cNvPr>
          <p:cNvSpPr/>
          <p:nvPr/>
        </p:nvSpPr>
        <p:spPr>
          <a:xfrm>
            <a:off x="6591300" y="1181100"/>
            <a:ext cx="2125663" cy="2851999"/>
          </a:xfrm>
          <a:prstGeom prst="rect">
            <a:avLst/>
          </a:prstGeom>
        </p:spPr>
        <p:txBody>
          <a:bodyPr>
            <a:spAutoFit/>
          </a:bodyPr>
          <a:lstStyle/>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İlk ve orta eğitiminin büyük bir bölümünü İzmir ve babasının işi gereği gittikleri farklı bölgelerde tamamladı. </a:t>
            </a:r>
          </a:p>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İzmir Atatürk Lisesi birinci sınıftayken mektuplaştığı bir kıza yazdığı Nazım Hikmet şiiriyle yakalanmasıyla 1941 Şubat’ında, 16 yaşındayken tutuklandı ve okuldan uzaklaştırıldı.</a:t>
            </a:r>
            <a:endParaRPr lang="id-ID" sz="1100" dirty="0">
              <a:solidFill>
                <a:schemeClr val="tx2">
                  <a:lumMod val="75000"/>
                </a:schemeClr>
              </a:solidFill>
              <a:latin typeface="Lato Light" panose="020F0302020204030203" pitchFamily="34" charset="0"/>
            </a:endParaRPr>
          </a:p>
        </p:txBody>
      </p:sp>
      <p:pic>
        <p:nvPicPr>
          <p:cNvPr id="21510" name="Picture Placeholder 5">
            <a:extLst>
              <a:ext uri="{FF2B5EF4-FFF2-40B4-BE49-F238E27FC236}">
                <a16:creationId xmlns:a16="http://schemas.microsoft.com/office/drawing/2014/main" id="{0F94D243-B80F-6C52-E23A-5045E404748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2740025" y="500063"/>
            <a:ext cx="3473450" cy="4276725"/>
          </a:xfrm>
        </p:spPr>
      </p:pic>
      <p:cxnSp>
        <p:nvCxnSpPr>
          <p:cNvPr id="19" name="Straight Connector 17">
            <a:extLst>
              <a:ext uri="{FF2B5EF4-FFF2-40B4-BE49-F238E27FC236}">
                <a16:creationId xmlns:a16="http://schemas.microsoft.com/office/drawing/2014/main" id="{93B77FE5-DE79-D165-214D-8648458C6D77}"/>
              </a:ext>
            </a:extLst>
          </p:cNvPr>
          <p:cNvCxnSpPr>
            <a:cxnSpLocks/>
          </p:cNvCxnSpPr>
          <p:nvPr/>
        </p:nvCxnSpPr>
        <p:spPr>
          <a:xfrm>
            <a:off x="1200150" y="3071813"/>
            <a:ext cx="2122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BB9F91-2F77-E026-D663-91395CCD926F}"/>
              </a:ext>
            </a:extLst>
          </p:cNvPr>
          <p:cNvSpPr/>
          <p:nvPr/>
        </p:nvSpPr>
        <p:spPr>
          <a:xfrm>
            <a:off x="0" y="0"/>
            <a:ext cx="32004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41766F9A-7606-6C59-4A79-788701AEBC62}"/>
              </a:ext>
            </a:extLst>
          </p:cNvPr>
          <p:cNvSpPr txBox="1">
            <a:spLocks noChangeArrowheads="1"/>
          </p:cNvSpPr>
          <p:nvPr/>
        </p:nvSpPr>
        <p:spPr bwMode="auto">
          <a:xfrm>
            <a:off x="6673850" y="500063"/>
            <a:ext cx="16430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a:latin typeface="Montserrat" panose="00000500000000000000" pitchFamily="2" charset="-94"/>
              </a:rPr>
              <a:t>Giriş</a:t>
            </a:r>
            <a:endParaRPr lang="id-ID" altLang="tr-TR" sz="2700">
              <a:latin typeface="Montserrat" panose="00000500000000000000" pitchFamily="2" charset="-94"/>
            </a:endParaRPr>
          </a:p>
        </p:txBody>
      </p:sp>
      <p:grpSp>
        <p:nvGrpSpPr>
          <p:cNvPr id="3" name="Group 2">
            <a:extLst>
              <a:ext uri="{FF2B5EF4-FFF2-40B4-BE49-F238E27FC236}">
                <a16:creationId xmlns:a16="http://schemas.microsoft.com/office/drawing/2014/main" id="{FC65C768-4F09-96D1-7228-A16836C40BA2}"/>
              </a:ext>
            </a:extLst>
          </p:cNvPr>
          <p:cNvGrpSpPr>
            <a:grpSpLocks/>
          </p:cNvGrpSpPr>
          <p:nvPr/>
        </p:nvGrpSpPr>
        <p:grpSpPr bwMode="auto">
          <a:xfrm>
            <a:off x="419100" y="385763"/>
            <a:ext cx="2047875" cy="3652837"/>
            <a:chOff x="558174" y="514601"/>
            <a:chExt cx="2731366" cy="4871002"/>
          </a:xfrm>
        </p:grpSpPr>
        <p:sp>
          <p:nvSpPr>
            <p:cNvPr id="10" name="TextBox 9">
              <a:extLst>
                <a:ext uri="{FF2B5EF4-FFF2-40B4-BE49-F238E27FC236}">
                  <a16:creationId xmlns:a16="http://schemas.microsoft.com/office/drawing/2014/main" id="{462259D0-4434-63F2-8B50-A321DE75EA0D}"/>
                </a:ext>
              </a:extLst>
            </p:cNvPr>
            <p:cNvSpPr txBox="1"/>
            <p:nvPr/>
          </p:nvSpPr>
          <p:spPr>
            <a:xfrm>
              <a:off x="697918" y="514601"/>
              <a:ext cx="2451877" cy="2339181"/>
            </a:xfrm>
            <a:prstGeom prst="rect">
              <a:avLst/>
            </a:prstGeom>
            <a:noFill/>
          </p:spPr>
          <p:txBody>
            <a:bodyPr>
              <a:spAutoFit/>
            </a:bodyPr>
            <a:lstStyle/>
            <a:p>
              <a:pPr algn="ctr" eaLnBrk="1" fontAlgn="auto" hangingPunct="1">
                <a:lnSpc>
                  <a:spcPct val="150000"/>
                </a:lnSpc>
                <a:spcBef>
                  <a:spcPts val="0"/>
                </a:spcBef>
                <a:spcAft>
                  <a:spcPts val="0"/>
                </a:spcAft>
                <a:defRPr/>
              </a:pPr>
              <a:r>
                <a:rPr lang="id-ID" sz="7200" b="1" spc="225" dirty="0">
                  <a:solidFill>
                    <a:schemeClr val="bg1"/>
                  </a:solidFill>
                  <a:latin typeface="Montserrat" panose="00000300000000000000" pitchFamily="2" charset="0"/>
                </a:rPr>
                <a:t>“</a:t>
              </a:r>
              <a:endParaRPr lang="id-ID" sz="7200" b="1" dirty="0">
                <a:solidFill>
                  <a:schemeClr val="bg1"/>
                </a:solidFill>
                <a:latin typeface="Montserrat" panose="00000300000000000000" pitchFamily="2" charset="0"/>
              </a:endParaRPr>
            </a:p>
          </p:txBody>
        </p:sp>
        <p:sp>
          <p:nvSpPr>
            <p:cNvPr id="22537" name="TextBox 10">
              <a:extLst>
                <a:ext uri="{FF2B5EF4-FFF2-40B4-BE49-F238E27FC236}">
                  <a16:creationId xmlns:a16="http://schemas.microsoft.com/office/drawing/2014/main" id="{F0768EF9-62FD-C291-62E0-72366EB6D7CF}"/>
                </a:ext>
              </a:extLst>
            </p:cNvPr>
            <p:cNvSpPr txBox="1">
              <a:spLocks noChangeArrowheads="1"/>
            </p:cNvSpPr>
            <p:nvPr/>
          </p:nvSpPr>
          <p:spPr bwMode="auto">
            <a:xfrm>
              <a:off x="609933" y="2134035"/>
              <a:ext cx="2679607" cy="132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lnSpc>
                  <a:spcPct val="150000"/>
                </a:lnSpc>
              </a:pPr>
              <a:r>
                <a:rPr lang="tr-TR" altLang="tr-TR" sz="2100" b="1">
                  <a:solidFill>
                    <a:schemeClr val="bg1"/>
                  </a:solidFill>
                  <a:latin typeface="Montserrat" panose="00000500000000000000" pitchFamily="2" charset="-94"/>
                </a:rPr>
                <a:t>Gençlik Yılları</a:t>
              </a:r>
              <a:endParaRPr lang="id-ID" altLang="tr-TR" sz="2100" b="1">
                <a:solidFill>
                  <a:schemeClr val="bg1"/>
                </a:solidFill>
                <a:latin typeface="Montserrat" panose="00000500000000000000" pitchFamily="2" charset="-94"/>
              </a:endParaRPr>
            </a:p>
          </p:txBody>
        </p:sp>
        <p:cxnSp>
          <p:nvCxnSpPr>
            <p:cNvPr id="12" name="Straight Connector 11">
              <a:extLst>
                <a:ext uri="{FF2B5EF4-FFF2-40B4-BE49-F238E27FC236}">
                  <a16:creationId xmlns:a16="http://schemas.microsoft.com/office/drawing/2014/main" id="{D72E3DA1-3C8A-C2BC-C4DC-C8BF5CB4E50B}"/>
                </a:ext>
              </a:extLst>
            </p:cNvPr>
            <p:cNvCxnSpPr/>
            <p:nvPr/>
          </p:nvCxnSpPr>
          <p:spPr>
            <a:xfrm>
              <a:off x="558174" y="5385603"/>
              <a:ext cx="27313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256BE7-82E1-1AC6-5E0A-E71EF1184D9E}"/>
                </a:ext>
              </a:extLst>
            </p:cNvPr>
            <p:cNvCxnSpPr>
              <a:cxnSpLocks/>
            </p:cNvCxnSpPr>
            <p:nvPr/>
          </p:nvCxnSpPr>
          <p:spPr>
            <a:xfrm>
              <a:off x="2400258" y="1475677"/>
              <a:ext cx="8892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AAB3BF-D8EE-9251-AFE0-B81DCAF8C65A}"/>
                </a:ext>
              </a:extLst>
            </p:cNvPr>
            <p:cNvCxnSpPr>
              <a:cxnSpLocks/>
            </p:cNvCxnSpPr>
            <p:nvPr/>
          </p:nvCxnSpPr>
          <p:spPr>
            <a:xfrm>
              <a:off x="558174" y="1471443"/>
              <a:ext cx="9019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611ABEA-EF23-4D7E-4D75-6FAECF4A83A0}"/>
              </a:ext>
            </a:extLst>
          </p:cNvPr>
          <p:cNvSpPr/>
          <p:nvPr/>
        </p:nvSpPr>
        <p:spPr>
          <a:xfrm>
            <a:off x="6591300" y="1181100"/>
            <a:ext cx="2125663" cy="3138488"/>
          </a:xfrm>
          <a:prstGeom prst="rect">
            <a:avLst/>
          </a:prstGeom>
        </p:spPr>
        <p:txBody>
          <a:bodyPr>
            <a:spAutoFit/>
          </a:bodyPr>
          <a:lstStyle/>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Üç hafta gözetim altında kaldı. İki ay hapiste yattı.</a:t>
            </a:r>
          </a:p>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Türkiye’nin hiçbir yerinde okuyamayacağına dair bir belge verilince, eğitim hayatına ara vermek zorunda kaldı.</a:t>
            </a:r>
          </a:p>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Danıştay kararıyla, 1944 yılında okuma hakkını tekrar kazandı ve İstanbul Işık Lisesi’ne yazıldı.</a:t>
            </a:r>
          </a:p>
          <a:p>
            <a:pPr marL="171450" indent="-171450" eaLnBrk="1" fontAlgn="auto" hangingPunct="1">
              <a:lnSpc>
                <a:spcPct val="150000"/>
              </a:lnSpc>
              <a:spcBef>
                <a:spcPts val="0"/>
              </a:spcBef>
              <a:spcAft>
                <a:spcPts val="0"/>
              </a:spcAft>
              <a:buFont typeface="Wingdings" panose="05000000000000000000" pitchFamily="2" charset="2"/>
              <a:buChar char="§"/>
              <a:defRPr/>
            </a:pPr>
            <a:r>
              <a:rPr lang="tr-TR" sz="1100" dirty="0">
                <a:solidFill>
                  <a:schemeClr val="tx2">
                    <a:lumMod val="75000"/>
                  </a:schemeClr>
                </a:solidFill>
                <a:latin typeface="Lato Light" panose="020F0302020204030203" pitchFamily="34" charset="0"/>
              </a:rPr>
              <a:t>1946’da mezun oldu ve İstanbul Hukuk Fakültesine kaydoldu.</a:t>
            </a:r>
          </a:p>
        </p:txBody>
      </p:sp>
      <p:pic>
        <p:nvPicPr>
          <p:cNvPr id="22534" name="Picture Placeholder 5">
            <a:extLst>
              <a:ext uri="{FF2B5EF4-FFF2-40B4-BE49-F238E27FC236}">
                <a16:creationId xmlns:a16="http://schemas.microsoft.com/office/drawing/2014/main" id="{1B6A8F28-BD4F-3015-6944-BDD688BB96E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2994025" y="500063"/>
            <a:ext cx="2965450" cy="4276725"/>
          </a:xfrm>
        </p:spPr>
      </p:pic>
      <p:cxnSp>
        <p:nvCxnSpPr>
          <p:cNvPr id="19" name="Straight Connector 17">
            <a:extLst>
              <a:ext uri="{FF2B5EF4-FFF2-40B4-BE49-F238E27FC236}">
                <a16:creationId xmlns:a16="http://schemas.microsoft.com/office/drawing/2014/main" id="{9CA0FD53-6020-6DAB-803C-DF0A72679083}"/>
              </a:ext>
            </a:extLst>
          </p:cNvPr>
          <p:cNvCxnSpPr>
            <a:cxnSpLocks/>
          </p:cNvCxnSpPr>
          <p:nvPr/>
        </p:nvCxnSpPr>
        <p:spPr>
          <a:xfrm>
            <a:off x="1200150" y="3071813"/>
            <a:ext cx="2122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2" presetClass="entr" presetSubtype="1"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4AB4D1-3BF9-DD4F-12E6-D8555407E3CC}"/>
              </a:ext>
            </a:extLst>
          </p:cNvPr>
          <p:cNvSpPr txBox="1">
            <a:spLocks noChangeArrowheads="1"/>
          </p:cNvSpPr>
          <p:nvPr/>
        </p:nvSpPr>
        <p:spPr bwMode="auto">
          <a:xfrm>
            <a:off x="422275" y="120650"/>
            <a:ext cx="30226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b="1">
                <a:latin typeface="Montserrat" panose="00000500000000000000" pitchFamily="2" charset="-94"/>
              </a:rPr>
              <a:t>İlk Eserleri</a:t>
            </a:r>
            <a:endParaRPr lang="id-ID" altLang="tr-TR" sz="2700">
              <a:latin typeface="Montserrat" panose="00000500000000000000" pitchFamily="2" charset="-94"/>
            </a:endParaRPr>
          </a:p>
        </p:txBody>
      </p:sp>
      <p:sp>
        <p:nvSpPr>
          <p:cNvPr id="4" name="Rectangle 3">
            <a:extLst>
              <a:ext uri="{FF2B5EF4-FFF2-40B4-BE49-F238E27FC236}">
                <a16:creationId xmlns:a16="http://schemas.microsoft.com/office/drawing/2014/main" id="{FE198798-CF18-2712-EABC-C3B38E571A09}"/>
              </a:ext>
            </a:extLst>
          </p:cNvPr>
          <p:cNvSpPr>
            <a:spLocks noChangeArrowheads="1"/>
          </p:cNvSpPr>
          <p:nvPr/>
        </p:nvSpPr>
        <p:spPr bwMode="auto">
          <a:xfrm>
            <a:off x="423863" y="628650"/>
            <a:ext cx="25558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br>
              <a:rPr lang="tr-TR" altLang="tr-TR" sz="1200">
                <a:solidFill>
                  <a:srgbClr val="0D0D0D"/>
                </a:solidFill>
                <a:latin typeface="Lato Light" panose="020F0502020204030203" pitchFamily="34" charset="0"/>
                <a:cs typeface="Lato Light" panose="020F0502020204030203" pitchFamily="34" charset="0"/>
              </a:rPr>
            </a:br>
            <a:r>
              <a:rPr lang="tr-TR" altLang="tr-TR" sz="1200">
                <a:solidFill>
                  <a:srgbClr val="0D0D0D"/>
                </a:solidFill>
                <a:latin typeface="Lato Light" panose="020F0502020204030203" pitchFamily="34" charset="0"/>
                <a:cs typeface="Lato Light" panose="020F0502020204030203" pitchFamily="34" charset="0"/>
              </a:rPr>
              <a:t>Atilla İlhan, edebiyat dünyasına pek çok farklı alanda değerli eserler kazandırmış bir yazardır. Eserlerindeki çeşitlilik, onun yaratıcılığının ve çok yönlü yeteneklerinin bir göstergesidir. Yenilikleriyle dolu bir kariyere sahip olması, İlhan'ın sadece yazınsal alanda değil, aynı zamanda sinema ve televizyon dünyasında da önemli bir iz bıraktığını gösteriyor. Bu çeşitlilik ve öncülük ruhu, İlhan'ın eserlerinin kalıcılığını ve önemini artırmaktadır.</a:t>
            </a:r>
            <a:endParaRPr lang="id-ID" altLang="tr-TR" sz="1200">
              <a:solidFill>
                <a:srgbClr val="0D0D0D"/>
              </a:solidFill>
              <a:latin typeface="Lato Light" panose="020F0502020204030203" pitchFamily="34" charset="0"/>
              <a:cs typeface="Lato Light" panose="020F0502020204030203" pitchFamily="34" charset="0"/>
            </a:endParaRPr>
          </a:p>
        </p:txBody>
      </p:sp>
      <p:sp>
        <p:nvSpPr>
          <p:cNvPr id="5" name="Rectangle 4">
            <a:extLst>
              <a:ext uri="{FF2B5EF4-FFF2-40B4-BE49-F238E27FC236}">
                <a16:creationId xmlns:a16="http://schemas.microsoft.com/office/drawing/2014/main" id="{65A4D0A2-30CC-DBF6-F220-349A864A8131}"/>
              </a:ext>
            </a:extLst>
          </p:cNvPr>
          <p:cNvSpPr/>
          <p:nvPr/>
        </p:nvSpPr>
        <p:spPr>
          <a:xfrm>
            <a:off x="3405188" y="-15875"/>
            <a:ext cx="2759075" cy="5260975"/>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dirty="0"/>
          </a:p>
        </p:txBody>
      </p:sp>
      <p:sp>
        <p:nvSpPr>
          <p:cNvPr id="12" name="Rectangle 11">
            <a:extLst>
              <a:ext uri="{FF2B5EF4-FFF2-40B4-BE49-F238E27FC236}">
                <a16:creationId xmlns:a16="http://schemas.microsoft.com/office/drawing/2014/main" id="{782B68DF-5E46-8191-D1A4-8864D4967C96}"/>
              </a:ext>
            </a:extLst>
          </p:cNvPr>
          <p:cNvSpPr>
            <a:spLocks noChangeArrowheads="1"/>
          </p:cNvSpPr>
          <p:nvPr/>
        </p:nvSpPr>
        <p:spPr bwMode="auto">
          <a:xfrm>
            <a:off x="4087813" y="527050"/>
            <a:ext cx="1954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tr-TR" altLang="tr-TR" sz="1000">
                <a:solidFill>
                  <a:schemeClr val="bg1"/>
                </a:solidFill>
                <a:latin typeface="Lato Light" panose="020F0502020204030203" pitchFamily="34" charset="0"/>
              </a:rPr>
              <a:t>Yalnızlar Rıhtımı, 1946 tarihli romantik bir kara filmdir.</a:t>
            </a:r>
            <a:endParaRPr lang="id-ID" altLang="tr-TR" sz="1000">
              <a:solidFill>
                <a:schemeClr val="bg1"/>
              </a:solidFill>
              <a:latin typeface="Lato Light" panose="020F0502020204030203" pitchFamily="34" charset="0"/>
            </a:endParaRPr>
          </a:p>
        </p:txBody>
      </p:sp>
      <p:sp>
        <p:nvSpPr>
          <p:cNvPr id="13" name="TextBox 12">
            <a:extLst>
              <a:ext uri="{FF2B5EF4-FFF2-40B4-BE49-F238E27FC236}">
                <a16:creationId xmlns:a16="http://schemas.microsoft.com/office/drawing/2014/main" id="{524FE29A-6059-508F-8C22-DEE1B09DBB6F}"/>
              </a:ext>
            </a:extLst>
          </p:cNvPr>
          <p:cNvSpPr txBox="1">
            <a:spLocks noChangeArrowheads="1"/>
          </p:cNvSpPr>
          <p:nvPr/>
        </p:nvSpPr>
        <p:spPr bwMode="auto">
          <a:xfrm>
            <a:off x="4029075" y="196850"/>
            <a:ext cx="1651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1100" b="1">
                <a:solidFill>
                  <a:schemeClr val="bg1"/>
                </a:solidFill>
                <a:latin typeface="Montserrat" panose="00000500000000000000" pitchFamily="2" charset="-94"/>
              </a:rPr>
              <a:t>İlk Film Senaryosu</a:t>
            </a:r>
            <a:endParaRPr lang="id-ID" altLang="tr-TR" sz="1100">
              <a:solidFill>
                <a:schemeClr val="bg1"/>
              </a:solidFill>
              <a:latin typeface="Montserrat" panose="00000500000000000000" pitchFamily="2" charset="-94"/>
            </a:endParaRPr>
          </a:p>
        </p:txBody>
      </p:sp>
      <p:cxnSp>
        <p:nvCxnSpPr>
          <p:cNvPr id="14" name="Straight Connector 13">
            <a:extLst>
              <a:ext uri="{FF2B5EF4-FFF2-40B4-BE49-F238E27FC236}">
                <a16:creationId xmlns:a16="http://schemas.microsoft.com/office/drawing/2014/main" id="{2F35C965-7CAE-F949-DCE2-0B94AEBEF2B4}"/>
              </a:ext>
            </a:extLst>
          </p:cNvPr>
          <p:cNvCxnSpPr>
            <a:cxnSpLocks/>
          </p:cNvCxnSpPr>
          <p:nvPr/>
        </p:nvCxnSpPr>
        <p:spPr>
          <a:xfrm>
            <a:off x="3775075" y="1182688"/>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258">
            <a:extLst>
              <a:ext uri="{FF2B5EF4-FFF2-40B4-BE49-F238E27FC236}">
                <a16:creationId xmlns:a16="http://schemas.microsoft.com/office/drawing/2014/main" id="{AA7FC423-662D-925E-03F5-E113D0142455}"/>
              </a:ext>
            </a:extLst>
          </p:cNvPr>
          <p:cNvGrpSpPr>
            <a:grpSpLocks noChangeAspect="1"/>
          </p:cNvGrpSpPr>
          <p:nvPr/>
        </p:nvGrpSpPr>
        <p:grpSpPr bwMode="auto">
          <a:xfrm>
            <a:off x="3779345" y="363712"/>
            <a:ext cx="265510" cy="264319"/>
            <a:chOff x="1234" y="3490"/>
            <a:chExt cx="223" cy="222"/>
          </a:xfrm>
          <a:solidFill>
            <a:schemeClr val="bg1"/>
          </a:solidFill>
        </p:grpSpPr>
        <p:sp>
          <p:nvSpPr>
            <p:cNvPr id="16" name="Freeform 260">
              <a:extLst>
                <a:ext uri="{FF2B5EF4-FFF2-40B4-BE49-F238E27FC236}">
                  <a16:creationId xmlns:a16="http://schemas.microsoft.com/office/drawing/2014/main" id="{A23B60E6-DEB9-BA24-FF89-E55C9AE9588F}"/>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7" name="Freeform 261">
              <a:extLst>
                <a:ext uri="{FF2B5EF4-FFF2-40B4-BE49-F238E27FC236}">
                  <a16:creationId xmlns:a16="http://schemas.microsoft.com/office/drawing/2014/main" id="{FE3D3CC3-42D7-89BE-93D8-61693A3E8F01}"/>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dirty="0">
                <a:latin typeface="+mn-lt"/>
              </a:endParaRPr>
            </a:p>
          </p:txBody>
        </p:sp>
        <p:sp>
          <p:nvSpPr>
            <p:cNvPr id="18" name="Freeform 262">
              <a:extLst>
                <a:ext uri="{FF2B5EF4-FFF2-40B4-BE49-F238E27FC236}">
                  <a16:creationId xmlns:a16="http://schemas.microsoft.com/office/drawing/2014/main" id="{4C057682-43A6-82BA-E44C-6C20F10B73A3}"/>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cxnSp>
        <p:nvCxnSpPr>
          <p:cNvPr id="116" name="Straight Connector 115">
            <a:extLst>
              <a:ext uri="{FF2B5EF4-FFF2-40B4-BE49-F238E27FC236}">
                <a16:creationId xmlns:a16="http://schemas.microsoft.com/office/drawing/2014/main" id="{4F3F9C25-28E4-C633-63EF-5E6D3F7BBEE4}"/>
              </a:ext>
            </a:extLst>
          </p:cNvPr>
          <p:cNvCxnSpPr>
            <a:cxnSpLocks/>
          </p:cNvCxnSpPr>
          <p:nvPr/>
        </p:nvCxnSpPr>
        <p:spPr>
          <a:xfrm>
            <a:off x="3775075" y="2578100"/>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21048F8-D864-C046-B5E6-4DACF9A254FF}"/>
              </a:ext>
            </a:extLst>
          </p:cNvPr>
          <p:cNvCxnSpPr>
            <a:cxnSpLocks/>
          </p:cNvCxnSpPr>
          <p:nvPr/>
        </p:nvCxnSpPr>
        <p:spPr>
          <a:xfrm>
            <a:off x="3813175" y="3946525"/>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A39F2390-B97A-76E6-C1BE-60E756595B20}"/>
              </a:ext>
            </a:extLst>
          </p:cNvPr>
          <p:cNvSpPr>
            <a:spLocks noChangeArrowheads="1"/>
          </p:cNvSpPr>
          <p:nvPr/>
        </p:nvSpPr>
        <p:spPr bwMode="auto">
          <a:xfrm>
            <a:off x="4044950" y="1908175"/>
            <a:ext cx="1954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tr-TR" altLang="tr-TR" sz="1000">
                <a:solidFill>
                  <a:schemeClr val="bg1"/>
                </a:solidFill>
                <a:latin typeface="Lato Light" panose="020F0502020204030203" pitchFamily="34" charset="0"/>
              </a:rPr>
              <a:t>Paranın Kiri, 1979 tarihli TV Dizisidir.</a:t>
            </a:r>
            <a:endParaRPr lang="id-ID" altLang="tr-TR" sz="1000">
              <a:solidFill>
                <a:schemeClr val="bg1"/>
              </a:solidFill>
              <a:latin typeface="Lato Light" panose="020F0502020204030203" pitchFamily="34" charset="0"/>
            </a:endParaRPr>
          </a:p>
        </p:txBody>
      </p:sp>
      <p:sp>
        <p:nvSpPr>
          <p:cNvPr id="119" name="TextBox 118">
            <a:extLst>
              <a:ext uri="{FF2B5EF4-FFF2-40B4-BE49-F238E27FC236}">
                <a16:creationId xmlns:a16="http://schemas.microsoft.com/office/drawing/2014/main" id="{95BCD36A-D326-AA2D-8FC1-ECAD7DD11FF4}"/>
              </a:ext>
            </a:extLst>
          </p:cNvPr>
          <p:cNvSpPr txBox="1">
            <a:spLocks noChangeArrowheads="1"/>
          </p:cNvSpPr>
          <p:nvPr/>
        </p:nvSpPr>
        <p:spPr bwMode="auto">
          <a:xfrm>
            <a:off x="4030663" y="1565275"/>
            <a:ext cx="14811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1100" b="1">
                <a:solidFill>
                  <a:schemeClr val="bg1"/>
                </a:solidFill>
                <a:latin typeface="Montserrat" panose="00000500000000000000" pitchFamily="2" charset="-94"/>
              </a:rPr>
              <a:t>İlk TV Senaryoları</a:t>
            </a:r>
            <a:endParaRPr lang="id-ID" altLang="tr-TR" sz="1100">
              <a:solidFill>
                <a:schemeClr val="bg1"/>
              </a:solidFill>
              <a:latin typeface="Montserrat" panose="00000500000000000000" pitchFamily="2" charset="-94"/>
            </a:endParaRPr>
          </a:p>
        </p:txBody>
      </p:sp>
      <p:sp>
        <p:nvSpPr>
          <p:cNvPr id="124" name="Rectangle 123">
            <a:extLst>
              <a:ext uri="{FF2B5EF4-FFF2-40B4-BE49-F238E27FC236}">
                <a16:creationId xmlns:a16="http://schemas.microsoft.com/office/drawing/2014/main" id="{57C9D587-8B1D-F879-FE86-B7F57692A20E}"/>
              </a:ext>
            </a:extLst>
          </p:cNvPr>
          <p:cNvSpPr>
            <a:spLocks noChangeArrowheads="1"/>
          </p:cNvSpPr>
          <p:nvPr/>
        </p:nvSpPr>
        <p:spPr bwMode="auto">
          <a:xfrm>
            <a:off x="4008438" y="3313113"/>
            <a:ext cx="19542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tr-TR" altLang="tr-TR" sz="1000">
                <a:solidFill>
                  <a:schemeClr val="bg1"/>
                </a:solidFill>
                <a:latin typeface="Lato Light" panose="020F0502020204030203" pitchFamily="34" charset="0"/>
              </a:rPr>
              <a:t>Sisler Bulvarı, 1948 tarihli şiiridir.</a:t>
            </a:r>
            <a:endParaRPr lang="id-ID" altLang="tr-TR" sz="1000">
              <a:solidFill>
                <a:schemeClr val="bg1"/>
              </a:solidFill>
              <a:latin typeface="Lato Light" panose="020F0502020204030203" pitchFamily="34" charset="0"/>
            </a:endParaRPr>
          </a:p>
        </p:txBody>
      </p:sp>
      <p:sp>
        <p:nvSpPr>
          <p:cNvPr id="125" name="TextBox 124">
            <a:extLst>
              <a:ext uri="{FF2B5EF4-FFF2-40B4-BE49-F238E27FC236}">
                <a16:creationId xmlns:a16="http://schemas.microsoft.com/office/drawing/2014/main" id="{4C71FB3A-EE1E-1896-06F6-F8EF14949F45}"/>
              </a:ext>
            </a:extLst>
          </p:cNvPr>
          <p:cNvSpPr txBox="1">
            <a:spLocks noChangeArrowheads="1"/>
          </p:cNvSpPr>
          <p:nvPr/>
        </p:nvSpPr>
        <p:spPr bwMode="auto">
          <a:xfrm>
            <a:off x="4033838" y="2906713"/>
            <a:ext cx="115728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1100" b="1">
                <a:solidFill>
                  <a:schemeClr val="bg1"/>
                </a:solidFill>
                <a:latin typeface="Montserrat" panose="00000500000000000000" pitchFamily="2" charset="-94"/>
              </a:rPr>
              <a:t>İlk Şiiri</a:t>
            </a:r>
            <a:endParaRPr lang="id-ID" altLang="tr-TR" sz="1100">
              <a:solidFill>
                <a:schemeClr val="bg1"/>
              </a:solidFill>
              <a:latin typeface="Montserrat" panose="00000500000000000000" pitchFamily="2" charset="-94"/>
            </a:endParaRPr>
          </a:p>
        </p:txBody>
      </p:sp>
      <p:sp>
        <p:nvSpPr>
          <p:cNvPr id="130" name="Rectangle 129">
            <a:extLst>
              <a:ext uri="{FF2B5EF4-FFF2-40B4-BE49-F238E27FC236}">
                <a16:creationId xmlns:a16="http://schemas.microsoft.com/office/drawing/2014/main" id="{9E0DBAC4-70E8-D7DF-1694-4C77C61B5398}"/>
              </a:ext>
            </a:extLst>
          </p:cNvPr>
          <p:cNvSpPr>
            <a:spLocks noChangeArrowheads="1"/>
          </p:cNvSpPr>
          <p:nvPr/>
        </p:nvSpPr>
        <p:spPr bwMode="auto">
          <a:xfrm>
            <a:off x="4006850" y="4462463"/>
            <a:ext cx="19542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tr-TR" altLang="tr-TR" sz="1000">
                <a:solidFill>
                  <a:schemeClr val="bg1"/>
                </a:solidFill>
                <a:latin typeface="Lato Light" panose="020F0502020204030203" pitchFamily="34" charset="0"/>
              </a:rPr>
              <a:t>Kurşun Kalemler, 1955 tarihli şiir albümüdür.</a:t>
            </a:r>
            <a:endParaRPr lang="id-ID" altLang="tr-TR" sz="1000">
              <a:solidFill>
                <a:schemeClr val="bg1"/>
              </a:solidFill>
              <a:latin typeface="Lato Light" panose="020F0502020204030203" pitchFamily="34" charset="0"/>
            </a:endParaRPr>
          </a:p>
        </p:txBody>
      </p:sp>
      <p:sp>
        <p:nvSpPr>
          <p:cNvPr id="131" name="TextBox 130">
            <a:extLst>
              <a:ext uri="{FF2B5EF4-FFF2-40B4-BE49-F238E27FC236}">
                <a16:creationId xmlns:a16="http://schemas.microsoft.com/office/drawing/2014/main" id="{6C0600DE-E051-21CF-20FF-1B14ECFE0AEF}"/>
              </a:ext>
            </a:extLst>
          </p:cNvPr>
          <p:cNvSpPr txBox="1">
            <a:spLocks noChangeArrowheads="1"/>
          </p:cNvSpPr>
          <p:nvPr/>
        </p:nvSpPr>
        <p:spPr bwMode="auto">
          <a:xfrm>
            <a:off x="4032250" y="4132263"/>
            <a:ext cx="142716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1100" b="1">
                <a:solidFill>
                  <a:schemeClr val="bg1"/>
                </a:solidFill>
                <a:latin typeface="Montserrat" panose="00000500000000000000" pitchFamily="2" charset="-94"/>
              </a:rPr>
              <a:t>İlk Şiir Albümü</a:t>
            </a:r>
            <a:endParaRPr lang="id-ID" altLang="tr-TR" sz="1100">
              <a:solidFill>
                <a:schemeClr val="bg1"/>
              </a:solidFill>
              <a:latin typeface="Montserrat" panose="00000500000000000000" pitchFamily="2" charset="-94"/>
            </a:endParaRPr>
          </a:p>
        </p:txBody>
      </p:sp>
      <p:grpSp>
        <p:nvGrpSpPr>
          <p:cNvPr id="138" name="Group 37">
            <a:extLst>
              <a:ext uri="{FF2B5EF4-FFF2-40B4-BE49-F238E27FC236}">
                <a16:creationId xmlns:a16="http://schemas.microsoft.com/office/drawing/2014/main" id="{DE169C0C-5311-050F-55CC-CB4E2ECB8EF0}"/>
              </a:ext>
            </a:extLst>
          </p:cNvPr>
          <p:cNvGrpSpPr>
            <a:grpSpLocks noChangeAspect="1"/>
          </p:cNvGrpSpPr>
          <p:nvPr/>
        </p:nvGrpSpPr>
        <p:grpSpPr bwMode="auto">
          <a:xfrm>
            <a:off x="3757728" y="3195227"/>
            <a:ext cx="264319" cy="222647"/>
            <a:chOff x="6791" y="3505"/>
            <a:chExt cx="222" cy="187"/>
          </a:xfrm>
          <a:solidFill>
            <a:schemeClr val="bg1"/>
          </a:solidFill>
        </p:grpSpPr>
        <p:sp>
          <p:nvSpPr>
            <p:cNvPr id="139" name="Freeform 39">
              <a:extLst>
                <a:ext uri="{FF2B5EF4-FFF2-40B4-BE49-F238E27FC236}">
                  <a16:creationId xmlns:a16="http://schemas.microsoft.com/office/drawing/2014/main" id="{0F736357-3724-F974-FCAE-88AC046E0FD7}"/>
                </a:ext>
              </a:extLst>
            </p:cNvPr>
            <p:cNvSpPr>
              <a:spLocks/>
            </p:cNvSpPr>
            <p:nvPr/>
          </p:nvSpPr>
          <p:spPr bwMode="auto">
            <a:xfrm>
              <a:off x="6806" y="3626"/>
              <a:ext cx="36" cy="66"/>
            </a:xfrm>
            <a:custGeom>
              <a:avLst/>
              <a:gdLst>
                <a:gd name="T0" fmla="*/ 537 w 537"/>
                <a:gd name="T1" fmla="*/ 0 h 1003"/>
                <a:gd name="T2" fmla="*/ 537 w 537"/>
                <a:gd name="T3" fmla="*/ 944 h 1003"/>
                <a:gd name="T4" fmla="*/ 535 w 537"/>
                <a:gd name="T5" fmla="*/ 960 h 1003"/>
                <a:gd name="T6" fmla="*/ 529 w 537"/>
                <a:gd name="T7" fmla="*/ 974 h 1003"/>
                <a:gd name="T8" fmla="*/ 520 w 537"/>
                <a:gd name="T9" fmla="*/ 986 h 1003"/>
                <a:gd name="T10" fmla="*/ 508 w 537"/>
                <a:gd name="T11" fmla="*/ 995 h 1003"/>
                <a:gd name="T12" fmla="*/ 493 w 537"/>
                <a:gd name="T13" fmla="*/ 1001 h 1003"/>
                <a:gd name="T14" fmla="*/ 477 w 537"/>
                <a:gd name="T15" fmla="*/ 1003 h 1003"/>
                <a:gd name="T16" fmla="*/ 61 w 537"/>
                <a:gd name="T17" fmla="*/ 1003 h 1003"/>
                <a:gd name="T18" fmla="*/ 44 w 537"/>
                <a:gd name="T19" fmla="*/ 1001 h 1003"/>
                <a:gd name="T20" fmla="*/ 30 w 537"/>
                <a:gd name="T21" fmla="*/ 995 h 1003"/>
                <a:gd name="T22" fmla="*/ 18 w 537"/>
                <a:gd name="T23" fmla="*/ 986 h 1003"/>
                <a:gd name="T24" fmla="*/ 8 w 537"/>
                <a:gd name="T25" fmla="*/ 973 h 1003"/>
                <a:gd name="T26" fmla="*/ 2 w 537"/>
                <a:gd name="T27" fmla="*/ 959 h 1003"/>
                <a:gd name="T28" fmla="*/ 0 w 537"/>
                <a:gd name="T29" fmla="*/ 944 h 1003"/>
                <a:gd name="T30" fmla="*/ 0 w 537"/>
                <a:gd name="T31" fmla="*/ 407 h 1003"/>
                <a:gd name="T32" fmla="*/ 43 w 537"/>
                <a:gd name="T33" fmla="*/ 402 h 1003"/>
                <a:gd name="T34" fmla="*/ 86 w 537"/>
                <a:gd name="T35" fmla="*/ 391 h 1003"/>
                <a:gd name="T36" fmla="*/ 126 w 537"/>
                <a:gd name="T37" fmla="*/ 376 h 1003"/>
                <a:gd name="T38" fmla="*/ 165 w 537"/>
                <a:gd name="T39" fmla="*/ 355 h 1003"/>
                <a:gd name="T40" fmla="*/ 201 w 537"/>
                <a:gd name="T41" fmla="*/ 330 h 1003"/>
                <a:gd name="T42" fmla="*/ 235 w 537"/>
                <a:gd name="T43" fmla="*/ 301 h 1003"/>
                <a:gd name="T44" fmla="*/ 537 w 537"/>
                <a:gd name="T45"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7" h="1003">
                  <a:moveTo>
                    <a:pt x="537" y="0"/>
                  </a:moveTo>
                  <a:lnTo>
                    <a:pt x="537" y="944"/>
                  </a:lnTo>
                  <a:lnTo>
                    <a:pt x="535" y="960"/>
                  </a:lnTo>
                  <a:lnTo>
                    <a:pt x="529" y="974"/>
                  </a:lnTo>
                  <a:lnTo>
                    <a:pt x="520" y="986"/>
                  </a:lnTo>
                  <a:lnTo>
                    <a:pt x="508" y="995"/>
                  </a:lnTo>
                  <a:lnTo>
                    <a:pt x="493" y="1001"/>
                  </a:lnTo>
                  <a:lnTo>
                    <a:pt x="477" y="1003"/>
                  </a:lnTo>
                  <a:lnTo>
                    <a:pt x="61" y="1003"/>
                  </a:lnTo>
                  <a:lnTo>
                    <a:pt x="44" y="1001"/>
                  </a:lnTo>
                  <a:lnTo>
                    <a:pt x="30" y="995"/>
                  </a:lnTo>
                  <a:lnTo>
                    <a:pt x="18" y="986"/>
                  </a:lnTo>
                  <a:lnTo>
                    <a:pt x="8" y="973"/>
                  </a:lnTo>
                  <a:lnTo>
                    <a:pt x="2" y="959"/>
                  </a:lnTo>
                  <a:lnTo>
                    <a:pt x="0" y="944"/>
                  </a:lnTo>
                  <a:lnTo>
                    <a:pt x="0" y="407"/>
                  </a:lnTo>
                  <a:lnTo>
                    <a:pt x="43" y="402"/>
                  </a:lnTo>
                  <a:lnTo>
                    <a:pt x="86" y="391"/>
                  </a:lnTo>
                  <a:lnTo>
                    <a:pt x="126" y="376"/>
                  </a:lnTo>
                  <a:lnTo>
                    <a:pt x="165" y="355"/>
                  </a:lnTo>
                  <a:lnTo>
                    <a:pt x="201" y="330"/>
                  </a:lnTo>
                  <a:lnTo>
                    <a:pt x="235" y="301"/>
                  </a:lnTo>
                  <a:lnTo>
                    <a:pt x="53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0" name="Freeform 40">
              <a:extLst>
                <a:ext uri="{FF2B5EF4-FFF2-40B4-BE49-F238E27FC236}">
                  <a16:creationId xmlns:a16="http://schemas.microsoft.com/office/drawing/2014/main" id="{2175D4FF-45C5-2A2F-1B56-02EF054265B6}"/>
                </a:ext>
              </a:extLst>
            </p:cNvPr>
            <p:cNvSpPr>
              <a:spLocks/>
            </p:cNvSpPr>
            <p:nvPr/>
          </p:nvSpPr>
          <p:spPr bwMode="auto">
            <a:xfrm>
              <a:off x="6856" y="3625"/>
              <a:ext cx="35" cy="67"/>
            </a:xfrm>
            <a:custGeom>
              <a:avLst/>
              <a:gdLst>
                <a:gd name="T0" fmla="*/ 0 w 537"/>
                <a:gd name="T1" fmla="*/ 0 h 1010"/>
                <a:gd name="T2" fmla="*/ 286 w 537"/>
                <a:gd name="T3" fmla="*/ 285 h 1010"/>
                <a:gd name="T4" fmla="*/ 317 w 537"/>
                <a:gd name="T5" fmla="*/ 312 h 1010"/>
                <a:gd name="T6" fmla="*/ 349 w 537"/>
                <a:gd name="T7" fmla="*/ 334 h 1010"/>
                <a:gd name="T8" fmla="*/ 383 w 537"/>
                <a:gd name="T9" fmla="*/ 354 h 1010"/>
                <a:gd name="T10" fmla="*/ 420 w 537"/>
                <a:gd name="T11" fmla="*/ 369 h 1010"/>
                <a:gd name="T12" fmla="*/ 457 w 537"/>
                <a:gd name="T13" fmla="*/ 381 h 1010"/>
                <a:gd name="T14" fmla="*/ 496 w 537"/>
                <a:gd name="T15" fmla="*/ 388 h 1010"/>
                <a:gd name="T16" fmla="*/ 537 w 537"/>
                <a:gd name="T17" fmla="*/ 391 h 1010"/>
                <a:gd name="T18" fmla="*/ 537 w 537"/>
                <a:gd name="T19" fmla="*/ 951 h 1010"/>
                <a:gd name="T20" fmla="*/ 535 w 537"/>
                <a:gd name="T21" fmla="*/ 967 h 1010"/>
                <a:gd name="T22" fmla="*/ 529 w 537"/>
                <a:gd name="T23" fmla="*/ 981 h 1010"/>
                <a:gd name="T24" fmla="*/ 519 w 537"/>
                <a:gd name="T25" fmla="*/ 993 h 1010"/>
                <a:gd name="T26" fmla="*/ 507 w 537"/>
                <a:gd name="T27" fmla="*/ 1002 h 1010"/>
                <a:gd name="T28" fmla="*/ 492 w 537"/>
                <a:gd name="T29" fmla="*/ 1008 h 1010"/>
                <a:gd name="T30" fmla="*/ 477 w 537"/>
                <a:gd name="T31" fmla="*/ 1010 h 1010"/>
                <a:gd name="T32" fmla="*/ 60 w 537"/>
                <a:gd name="T33" fmla="*/ 1010 h 1010"/>
                <a:gd name="T34" fmla="*/ 44 w 537"/>
                <a:gd name="T35" fmla="*/ 1008 h 1010"/>
                <a:gd name="T36" fmla="*/ 30 w 537"/>
                <a:gd name="T37" fmla="*/ 1002 h 1010"/>
                <a:gd name="T38" fmla="*/ 18 w 537"/>
                <a:gd name="T39" fmla="*/ 993 h 1010"/>
                <a:gd name="T40" fmla="*/ 8 w 537"/>
                <a:gd name="T41" fmla="*/ 980 h 1010"/>
                <a:gd name="T42" fmla="*/ 2 w 537"/>
                <a:gd name="T43" fmla="*/ 966 h 1010"/>
                <a:gd name="T44" fmla="*/ 0 w 537"/>
                <a:gd name="T45" fmla="*/ 951 h 1010"/>
                <a:gd name="T46" fmla="*/ 0 w 537"/>
                <a:gd name="T47" fmla="*/ 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7" h="1010">
                  <a:moveTo>
                    <a:pt x="0" y="0"/>
                  </a:moveTo>
                  <a:lnTo>
                    <a:pt x="286" y="285"/>
                  </a:lnTo>
                  <a:lnTo>
                    <a:pt x="317" y="312"/>
                  </a:lnTo>
                  <a:lnTo>
                    <a:pt x="349" y="334"/>
                  </a:lnTo>
                  <a:lnTo>
                    <a:pt x="383" y="354"/>
                  </a:lnTo>
                  <a:lnTo>
                    <a:pt x="420" y="369"/>
                  </a:lnTo>
                  <a:lnTo>
                    <a:pt x="457" y="381"/>
                  </a:lnTo>
                  <a:lnTo>
                    <a:pt x="496" y="388"/>
                  </a:lnTo>
                  <a:lnTo>
                    <a:pt x="537" y="391"/>
                  </a:lnTo>
                  <a:lnTo>
                    <a:pt x="537" y="951"/>
                  </a:lnTo>
                  <a:lnTo>
                    <a:pt x="535" y="967"/>
                  </a:lnTo>
                  <a:lnTo>
                    <a:pt x="529" y="981"/>
                  </a:lnTo>
                  <a:lnTo>
                    <a:pt x="519" y="993"/>
                  </a:lnTo>
                  <a:lnTo>
                    <a:pt x="507" y="1002"/>
                  </a:lnTo>
                  <a:lnTo>
                    <a:pt x="492" y="1008"/>
                  </a:lnTo>
                  <a:lnTo>
                    <a:pt x="477" y="1010"/>
                  </a:lnTo>
                  <a:lnTo>
                    <a:pt x="60" y="1010"/>
                  </a:lnTo>
                  <a:lnTo>
                    <a:pt x="44" y="1008"/>
                  </a:lnTo>
                  <a:lnTo>
                    <a:pt x="30" y="1002"/>
                  </a:lnTo>
                  <a:lnTo>
                    <a:pt x="18" y="993"/>
                  </a:lnTo>
                  <a:lnTo>
                    <a:pt x="8" y="980"/>
                  </a:lnTo>
                  <a:lnTo>
                    <a:pt x="2" y="966"/>
                  </a:lnTo>
                  <a:lnTo>
                    <a:pt x="0" y="951"/>
                  </a:lnTo>
                  <a:lnTo>
                    <a:pt x="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1" name="Freeform 41">
              <a:extLst>
                <a:ext uri="{FF2B5EF4-FFF2-40B4-BE49-F238E27FC236}">
                  <a16:creationId xmlns:a16="http://schemas.microsoft.com/office/drawing/2014/main" id="{8355396F-8DC7-7697-D1F8-5D9C0FEEF62C}"/>
                </a:ext>
              </a:extLst>
            </p:cNvPr>
            <p:cNvSpPr>
              <a:spLocks/>
            </p:cNvSpPr>
            <p:nvPr/>
          </p:nvSpPr>
          <p:spPr bwMode="auto">
            <a:xfrm>
              <a:off x="6905" y="3612"/>
              <a:ext cx="36" cy="80"/>
            </a:xfrm>
            <a:custGeom>
              <a:avLst/>
              <a:gdLst>
                <a:gd name="T0" fmla="*/ 537 w 537"/>
                <a:gd name="T1" fmla="*/ 0 h 1201"/>
                <a:gd name="T2" fmla="*/ 537 w 537"/>
                <a:gd name="T3" fmla="*/ 1142 h 1201"/>
                <a:gd name="T4" fmla="*/ 535 w 537"/>
                <a:gd name="T5" fmla="*/ 1158 h 1201"/>
                <a:gd name="T6" fmla="*/ 529 w 537"/>
                <a:gd name="T7" fmla="*/ 1172 h 1201"/>
                <a:gd name="T8" fmla="*/ 520 w 537"/>
                <a:gd name="T9" fmla="*/ 1184 h 1201"/>
                <a:gd name="T10" fmla="*/ 507 w 537"/>
                <a:gd name="T11" fmla="*/ 1193 h 1201"/>
                <a:gd name="T12" fmla="*/ 493 w 537"/>
                <a:gd name="T13" fmla="*/ 1199 h 1201"/>
                <a:gd name="T14" fmla="*/ 478 w 537"/>
                <a:gd name="T15" fmla="*/ 1201 h 1201"/>
                <a:gd name="T16" fmla="*/ 61 w 537"/>
                <a:gd name="T17" fmla="*/ 1201 h 1201"/>
                <a:gd name="T18" fmla="*/ 45 w 537"/>
                <a:gd name="T19" fmla="*/ 1199 h 1201"/>
                <a:gd name="T20" fmla="*/ 30 w 537"/>
                <a:gd name="T21" fmla="*/ 1193 h 1201"/>
                <a:gd name="T22" fmla="*/ 18 w 537"/>
                <a:gd name="T23" fmla="*/ 1184 h 1201"/>
                <a:gd name="T24" fmla="*/ 9 w 537"/>
                <a:gd name="T25" fmla="*/ 1171 h 1201"/>
                <a:gd name="T26" fmla="*/ 2 w 537"/>
                <a:gd name="T27" fmla="*/ 1157 h 1201"/>
                <a:gd name="T28" fmla="*/ 0 w 537"/>
                <a:gd name="T29" fmla="*/ 1142 h 1201"/>
                <a:gd name="T30" fmla="*/ 0 w 537"/>
                <a:gd name="T31" fmla="*/ 523 h 1201"/>
                <a:gd name="T32" fmla="*/ 32 w 537"/>
                <a:gd name="T33" fmla="*/ 501 h 1201"/>
                <a:gd name="T34" fmla="*/ 60 w 537"/>
                <a:gd name="T35" fmla="*/ 475 h 1201"/>
                <a:gd name="T36" fmla="*/ 537 w 537"/>
                <a:gd name="T37"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1201">
                  <a:moveTo>
                    <a:pt x="537" y="0"/>
                  </a:moveTo>
                  <a:lnTo>
                    <a:pt x="537" y="1142"/>
                  </a:lnTo>
                  <a:lnTo>
                    <a:pt x="535" y="1158"/>
                  </a:lnTo>
                  <a:lnTo>
                    <a:pt x="529" y="1172"/>
                  </a:lnTo>
                  <a:lnTo>
                    <a:pt x="520" y="1184"/>
                  </a:lnTo>
                  <a:lnTo>
                    <a:pt x="507" y="1193"/>
                  </a:lnTo>
                  <a:lnTo>
                    <a:pt x="493" y="1199"/>
                  </a:lnTo>
                  <a:lnTo>
                    <a:pt x="478" y="1201"/>
                  </a:lnTo>
                  <a:lnTo>
                    <a:pt x="61" y="1201"/>
                  </a:lnTo>
                  <a:lnTo>
                    <a:pt x="45" y="1199"/>
                  </a:lnTo>
                  <a:lnTo>
                    <a:pt x="30" y="1193"/>
                  </a:lnTo>
                  <a:lnTo>
                    <a:pt x="18" y="1184"/>
                  </a:lnTo>
                  <a:lnTo>
                    <a:pt x="9" y="1171"/>
                  </a:lnTo>
                  <a:lnTo>
                    <a:pt x="2" y="1157"/>
                  </a:lnTo>
                  <a:lnTo>
                    <a:pt x="0" y="1142"/>
                  </a:lnTo>
                  <a:lnTo>
                    <a:pt x="0" y="523"/>
                  </a:lnTo>
                  <a:lnTo>
                    <a:pt x="32" y="501"/>
                  </a:lnTo>
                  <a:lnTo>
                    <a:pt x="60" y="475"/>
                  </a:lnTo>
                  <a:lnTo>
                    <a:pt x="53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2" name="Freeform 42">
              <a:extLst>
                <a:ext uri="{FF2B5EF4-FFF2-40B4-BE49-F238E27FC236}">
                  <a16:creationId xmlns:a16="http://schemas.microsoft.com/office/drawing/2014/main" id="{BA521229-0B2D-2EAF-E4C0-9B0A6ADC26DC}"/>
                </a:ext>
              </a:extLst>
            </p:cNvPr>
            <p:cNvSpPr>
              <a:spLocks/>
            </p:cNvSpPr>
            <p:nvPr/>
          </p:nvSpPr>
          <p:spPr bwMode="auto">
            <a:xfrm>
              <a:off x="6955" y="3566"/>
              <a:ext cx="36" cy="126"/>
            </a:xfrm>
            <a:custGeom>
              <a:avLst/>
              <a:gdLst>
                <a:gd name="T0" fmla="*/ 497 w 537"/>
                <a:gd name="T1" fmla="*/ 0 h 1902"/>
                <a:gd name="T2" fmla="*/ 506 w 537"/>
                <a:gd name="T3" fmla="*/ 9 h 1902"/>
                <a:gd name="T4" fmla="*/ 514 w 537"/>
                <a:gd name="T5" fmla="*/ 17 h 1902"/>
                <a:gd name="T6" fmla="*/ 525 w 537"/>
                <a:gd name="T7" fmla="*/ 27 h 1902"/>
                <a:gd name="T8" fmla="*/ 537 w 537"/>
                <a:gd name="T9" fmla="*/ 38 h 1902"/>
                <a:gd name="T10" fmla="*/ 537 w 537"/>
                <a:gd name="T11" fmla="*/ 1843 h 1902"/>
                <a:gd name="T12" fmla="*/ 535 w 537"/>
                <a:gd name="T13" fmla="*/ 1859 h 1902"/>
                <a:gd name="T14" fmla="*/ 529 w 537"/>
                <a:gd name="T15" fmla="*/ 1873 h 1902"/>
                <a:gd name="T16" fmla="*/ 519 w 537"/>
                <a:gd name="T17" fmla="*/ 1885 h 1902"/>
                <a:gd name="T18" fmla="*/ 507 w 537"/>
                <a:gd name="T19" fmla="*/ 1894 h 1902"/>
                <a:gd name="T20" fmla="*/ 493 w 537"/>
                <a:gd name="T21" fmla="*/ 1900 h 1902"/>
                <a:gd name="T22" fmla="*/ 476 w 537"/>
                <a:gd name="T23" fmla="*/ 1902 h 1902"/>
                <a:gd name="T24" fmla="*/ 60 w 537"/>
                <a:gd name="T25" fmla="*/ 1902 h 1902"/>
                <a:gd name="T26" fmla="*/ 45 w 537"/>
                <a:gd name="T27" fmla="*/ 1900 h 1902"/>
                <a:gd name="T28" fmla="*/ 29 w 537"/>
                <a:gd name="T29" fmla="*/ 1894 h 1902"/>
                <a:gd name="T30" fmla="*/ 17 w 537"/>
                <a:gd name="T31" fmla="*/ 1885 h 1902"/>
                <a:gd name="T32" fmla="*/ 8 w 537"/>
                <a:gd name="T33" fmla="*/ 1872 h 1902"/>
                <a:gd name="T34" fmla="*/ 2 w 537"/>
                <a:gd name="T35" fmla="*/ 1858 h 1902"/>
                <a:gd name="T36" fmla="*/ 0 w 537"/>
                <a:gd name="T37" fmla="*/ 1843 h 1902"/>
                <a:gd name="T38" fmla="*/ 0 w 537"/>
                <a:gd name="T39" fmla="*/ 494 h 1902"/>
                <a:gd name="T40" fmla="*/ 497 w 537"/>
                <a:gd name="T41" fmla="*/ 0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7" h="1902">
                  <a:moveTo>
                    <a:pt x="497" y="0"/>
                  </a:moveTo>
                  <a:lnTo>
                    <a:pt x="506" y="9"/>
                  </a:lnTo>
                  <a:lnTo>
                    <a:pt x="514" y="17"/>
                  </a:lnTo>
                  <a:lnTo>
                    <a:pt x="525" y="27"/>
                  </a:lnTo>
                  <a:lnTo>
                    <a:pt x="537" y="38"/>
                  </a:lnTo>
                  <a:lnTo>
                    <a:pt x="537" y="1843"/>
                  </a:lnTo>
                  <a:lnTo>
                    <a:pt x="535" y="1859"/>
                  </a:lnTo>
                  <a:lnTo>
                    <a:pt x="529" y="1873"/>
                  </a:lnTo>
                  <a:lnTo>
                    <a:pt x="519" y="1885"/>
                  </a:lnTo>
                  <a:lnTo>
                    <a:pt x="507" y="1894"/>
                  </a:lnTo>
                  <a:lnTo>
                    <a:pt x="493" y="1900"/>
                  </a:lnTo>
                  <a:lnTo>
                    <a:pt x="476" y="1902"/>
                  </a:lnTo>
                  <a:lnTo>
                    <a:pt x="60" y="1902"/>
                  </a:lnTo>
                  <a:lnTo>
                    <a:pt x="45" y="1900"/>
                  </a:lnTo>
                  <a:lnTo>
                    <a:pt x="29" y="1894"/>
                  </a:lnTo>
                  <a:lnTo>
                    <a:pt x="17" y="1885"/>
                  </a:lnTo>
                  <a:lnTo>
                    <a:pt x="8" y="1872"/>
                  </a:lnTo>
                  <a:lnTo>
                    <a:pt x="2" y="1858"/>
                  </a:lnTo>
                  <a:lnTo>
                    <a:pt x="0" y="1843"/>
                  </a:lnTo>
                  <a:lnTo>
                    <a:pt x="0" y="494"/>
                  </a:lnTo>
                  <a:lnTo>
                    <a:pt x="49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3" name="Freeform 43">
              <a:extLst>
                <a:ext uri="{FF2B5EF4-FFF2-40B4-BE49-F238E27FC236}">
                  <a16:creationId xmlns:a16="http://schemas.microsoft.com/office/drawing/2014/main" id="{BF8A8019-DC38-741E-5C10-ECCD50C59C82}"/>
                </a:ext>
              </a:extLst>
            </p:cNvPr>
            <p:cNvSpPr>
              <a:spLocks/>
            </p:cNvSpPr>
            <p:nvPr/>
          </p:nvSpPr>
          <p:spPr bwMode="auto">
            <a:xfrm>
              <a:off x="6791" y="3505"/>
              <a:ext cx="222" cy="135"/>
            </a:xfrm>
            <a:custGeom>
              <a:avLst/>
              <a:gdLst>
                <a:gd name="T0" fmla="*/ 3208 w 3324"/>
                <a:gd name="T1" fmla="*/ 0 h 2016"/>
                <a:gd name="T2" fmla="*/ 3258 w 3324"/>
                <a:gd name="T3" fmla="*/ 8 h 2016"/>
                <a:gd name="T4" fmla="*/ 3296 w 3324"/>
                <a:gd name="T5" fmla="*/ 32 h 2016"/>
                <a:gd name="T6" fmla="*/ 3318 w 3324"/>
                <a:gd name="T7" fmla="*/ 71 h 2016"/>
                <a:gd name="T8" fmla="*/ 3324 w 3324"/>
                <a:gd name="T9" fmla="*/ 123 h 2016"/>
                <a:gd name="T10" fmla="*/ 3297 w 3324"/>
                <a:gd name="T11" fmla="*/ 688 h 2016"/>
                <a:gd name="T12" fmla="*/ 3292 w 3324"/>
                <a:gd name="T13" fmla="*/ 726 h 2016"/>
                <a:gd name="T14" fmla="*/ 3276 w 3324"/>
                <a:gd name="T15" fmla="*/ 765 h 2016"/>
                <a:gd name="T16" fmla="*/ 3247 w 3324"/>
                <a:gd name="T17" fmla="*/ 794 h 2016"/>
                <a:gd name="T18" fmla="*/ 3216 w 3324"/>
                <a:gd name="T19" fmla="*/ 811 h 2016"/>
                <a:gd name="T20" fmla="*/ 3184 w 3324"/>
                <a:gd name="T21" fmla="*/ 817 h 2016"/>
                <a:gd name="T22" fmla="*/ 3150 w 3324"/>
                <a:gd name="T23" fmla="*/ 810 h 2016"/>
                <a:gd name="T24" fmla="*/ 3124 w 3324"/>
                <a:gd name="T25" fmla="*/ 794 h 2016"/>
                <a:gd name="T26" fmla="*/ 3104 w 3324"/>
                <a:gd name="T27" fmla="*/ 775 h 2016"/>
                <a:gd name="T28" fmla="*/ 1633 w 3324"/>
                <a:gd name="T29" fmla="*/ 1943 h 2016"/>
                <a:gd name="T30" fmla="*/ 1589 w 3324"/>
                <a:gd name="T31" fmla="*/ 1974 h 2016"/>
                <a:gd name="T32" fmla="*/ 1540 w 3324"/>
                <a:gd name="T33" fmla="*/ 1990 h 2016"/>
                <a:gd name="T34" fmla="*/ 1486 w 3324"/>
                <a:gd name="T35" fmla="*/ 1990 h 2016"/>
                <a:gd name="T36" fmla="*/ 1437 w 3324"/>
                <a:gd name="T37" fmla="*/ 1974 h 2016"/>
                <a:gd name="T38" fmla="*/ 1395 w 3324"/>
                <a:gd name="T39" fmla="*/ 1943 h 2016"/>
                <a:gd name="T40" fmla="*/ 317 w 3324"/>
                <a:gd name="T41" fmla="*/ 1967 h 2016"/>
                <a:gd name="T42" fmla="*/ 274 w 3324"/>
                <a:gd name="T43" fmla="*/ 1998 h 2016"/>
                <a:gd name="T44" fmla="*/ 225 w 3324"/>
                <a:gd name="T45" fmla="*/ 2014 h 2016"/>
                <a:gd name="T46" fmla="*/ 172 w 3324"/>
                <a:gd name="T47" fmla="*/ 2014 h 2016"/>
                <a:gd name="T48" fmla="*/ 122 w 3324"/>
                <a:gd name="T49" fmla="*/ 1998 h 2016"/>
                <a:gd name="T50" fmla="*/ 80 w 3324"/>
                <a:gd name="T51" fmla="*/ 1967 h 2016"/>
                <a:gd name="T52" fmla="*/ 28 w 3324"/>
                <a:gd name="T53" fmla="*/ 1912 h 2016"/>
                <a:gd name="T54" fmla="*/ 4 w 3324"/>
                <a:gd name="T55" fmla="*/ 1860 h 2016"/>
                <a:gd name="T56" fmla="*/ 0 w 3324"/>
                <a:gd name="T57" fmla="*/ 1804 h 2016"/>
                <a:gd name="T58" fmla="*/ 14 w 3324"/>
                <a:gd name="T59" fmla="*/ 1749 h 2016"/>
                <a:gd name="T60" fmla="*/ 48 w 3324"/>
                <a:gd name="T61" fmla="*/ 1700 h 2016"/>
                <a:gd name="T62" fmla="*/ 770 w 3324"/>
                <a:gd name="T63" fmla="*/ 986 h 2016"/>
                <a:gd name="T64" fmla="*/ 816 w 3324"/>
                <a:gd name="T65" fmla="*/ 962 h 2016"/>
                <a:gd name="T66" fmla="*/ 868 w 3324"/>
                <a:gd name="T67" fmla="*/ 954 h 2016"/>
                <a:gd name="T68" fmla="*/ 920 w 3324"/>
                <a:gd name="T69" fmla="*/ 962 h 2016"/>
                <a:gd name="T70" fmla="*/ 967 w 3324"/>
                <a:gd name="T71" fmla="*/ 986 h 2016"/>
                <a:gd name="T72" fmla="*/ 1514 w 3324"/>
                <a:gd name="T73" fmla="*/ 1527 h 2016"/>
                <a:gd name="T74" fmla="*/ 2583 w 3324"/>
                <a:gd name="T75" fmla="*/ 259 h 2016"/>
                <a:gd name="T76" fmla="*/ 2528 w 3324"/>
                <a:gd name="T77" fmla="*/ 203 h 2016"/>
                <a:gd name="T78" fmla="*/ 2513 w 3324"/>
                <a:gd name="T79" fmla="*/ 184 h 2016"/>
                <a:gd name="T80" fmla="*/ 2500 w 3324"/>
                <a:gd name="T81" fmla="*/ 159 h 2016"/>
                <a:gd name="T82" fmla="*/ 2494 w 3324"/>
                <a:gd name="T83" fmla="*/ 127 h 2016"/>
                <a:gd name="T84" fmla="*/ 2505 w 3324"/>
                <a:gd name="T85" fmla="*/ 88 h 2016"/>
                <a:gd name="T86" fmla="*/ 2526 w 3324"/>
                <a:gd name="T87" fmla="*/ 57 h 2016"/>
                <a:gd name="T88" fmla="*/ 2556 w 3324"/>
                <a:gd name="T89" fmla="*/ 37 h 2016"/>
                <a:gd name="T90" fmla="*/ 2586 w 3324"/>
                <a:gd name="T91" fmla="*/ 29 h 2016"/>
                <a:gd name="T92" fmla="*/ 2616 w 3324"/>
                <a:gd name="T93" fmla="*/ 27 h 2016"/>
                <a:gd name="T94" fmla="*/ 3197 w 3324"/>
                <a:gd name="T9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24" h="2016">
                  <a:moveTo>
                    <a:pt x="3197" y="0"/>
                  </a:moveTo>
                  <a:lnTo>
                    <a:pt x="3208" y="0"/>
                  </a:lnTo>
                  <a:lnTo>
                    <a:pt x="3234" y="2"/>
                  </a:lnTo>
                  <a:lnTo>
                    <a:pt x="3258" y="8"/>
                  </a:lnTo>
                  <a:lnTo>
                    <a:pt x="3279" y="18"/>
                  </a:lnTo>
                  <a:lnTo>
                    <a:pt x="3296" y="32"/>
                  </a:lnTo>
                  <a:lnTo>
                    <a:pt x="3309" y="49"/>
                  </a:lnTo>
                  <a:lnTo>
                    <a:pt x="3318" y="71"/>
                  </a:lnTo>
                  <a:lnTo>
                    <a:pt x="3323" y="95"/>
                  </a:lnTo>
                  <a:lnTo>
                    <a:pt x="3324" y="123"/>
                  </a:lnTo>
                  <a:lnTo>
                    <a:pt x="3315" y="311"/>
                  </a:lnTo>
                  <a:lnTo>
                    <a:pt x="3297" y="688"/>
                  </a:lnTo>
                  <a:lnTo>
                    <a:pt x="3296" y="706"/>
                  </a:lnTo>
                  <a:lnTo>
                    <a:pt x="3292" y="726"/>
                  </a:lnTo>
                  <a:lnTo>
                    <a:pt x="3286" y="745"/>
                  </a:lnTo>
                  <a:lnTo>
                    <a:pt x="3276" y="765"/>
                  </a:lnTo>
                  <a:lnTo>
                    <a:pt x="3260" y="783"/>
                  </a:lnTo>
                  <a:lnTo>
                    <a:pt x="3247" y="794"/>
                  </a:lnTo>
                  <a:lnTo>
                    <a:pt x="3232" y="804"/>
                  </a:lnTo>
                  <a:lnTo>
                    <a:pt x="3216" y="811"/>
                  </a:lnTo>
                  <a:lnTo>
                    <a:pt x="3200" y="816"/>
                  </a:lnTo>
                  <a:lnTo>
                    <a:pt x="3184" y="817"/>
                  </a:lnTo>
                  <a:lnTo>
                    <a:pt x="3167" y="815"/>
                  </a:lnTo>
                  <a:lnTo>
                    <a:pt x="3150" y="810"/>
                  </a:lnTo>
                  <a:lnTo>
                    <a:pt x="3137" y="803"/>
                  </a:lnTo>
                  <a:lnTo>
                    <a:pt x="3124" y="794"/>
                  </a:lnTo>
                  <a:lnTo>
                    <a:pt x="3114" y="784"/>
                  </a:lnTo>
                  <a:lnTo>
                    <a:pt x="3104" y="775"/>
                  </a:lnTo>
                  <a:lnTo>
                    <a:pt x="2955" y="627"/>
                  </a:lnTo>
                  <a:lnTo>
                    <a:pt x="1633" y="1943"/>
                  </a:lnTo>
                  <a:lnTo>
                    <a:pt x="1612" y="1960"/>
                  </a:lnTo>
                  <a:lnTo>
                    <a:pt x="1589" y="1974"/>
                  </a:lnTo>
                  <a:lnTo>
                    <a:pt x="1565" y="1984"/>
                  </a:lnTo>
                  <a:lnTo>
                    <a:pt x="1540" y="1990"/>
                  </a:lnTo>
                  <a:lnTo>
                    <a:pt x="1514" y="1992"/>
                  </a:lnTo>
                  <a:lnTo>
                    <a:pt x="1486" y="1990"/>
                  </a:lnTo>
                  <a:lnTo>
                    <a:pt x="1461" y="1984"/>
                  </a:lnTo>
                  <a:lnTo>
                    <a:pt x="1437" y="1974"/>
                  </a:lnTo>
                  <a:lnTo>
                    <a:pt x="1415" y="1960"/>
                  </a:lnTo>
                  <a:lnTo>
                    <a:pt x="1395" y="1943"/>
                  </a:lnTo>
                  <a:lnTo>
                    <a:pt x="868" y="1419"/>
                  </a:lnTo>
                  <a:lnTo>
                    <a:pt x="317" y="1967"/>
                  </a:lnTo>
                  <a:lnTo>
                    <a:pt x="297" y="1984"/>
                  </a:lnTo>
                  <a:lnTo>
                    <a:pt x="274" y="1998"/>
                  </a:lnTo>
                  <a:lnTo>
                    <a:pt x="250" y="2008"/>
                  </a:lnTo>
                  <a:lnTo>
                    <a:pt x="225" y="2014"/>
                  </a:lnTo>
                  <a:lnTo>
                    <a:pt x="199" y="2016"/>
                  </a:lnTo>
                  <a:lnTo>
                    <a:pt x="172" y="2014"/>
                  </a:lnTo>
                  <a:lnTo>
                    <a:pt x="146" y="2008"/>
                  </a:lnTo>
                  <a:lnTo>
                    <a:pt x="122" y="1998"/>
                  </a:lnTo>
                  <a:lnTo>
                    <a:pt x="100" y="1984"/>
                  </a:lnTo>
                  <a:lnTo>
                    <a:pt x="80" y="1967"/>
                  </a:lnTo>
                  <a:lnTo>
                    <a:pt x="48" y="1936"/>
                  </a:lnTo>
                  <a:lnTo>
                    <a:pt x="28" y="1912"/>
                  </a:lnTo>
                  <a:lnTo>
                    <a:pt x="14" y="1887"/>
                  </a:lnTo>
                  <a:lnTo>
                    <a:pt x="4" y="1860"/>
                  </a:lnTo>
                  <a:lnTo>
                    <a:pt x="0" y="1832"/>
                  </a:lnTo>
                  <a:lnTo>
                    <a:pt x="0" y="1804"/>
                  </a:lnTo>
                  <a:lnTo>
                    <a:pt x="4" y="1776"/>
                  </a:lnTo>
                  <a:lnTo>
                    <a:pt x="14" y="1749"/>
                  </a:lnTo>
                  <a:lnTo>
                    <a:pt x="28" y="1723"/>
                  </a:lnTo>
                  <a:lnTo>
                    <a:pt x="48" y="1700"/>
                  </a:lnTo>
                  <a:lnTo>
                    <a:pt x="750" y="1003"/>
                  </a:lnTo>
                  <a:lnTo>
                    <a:pt x="770" y="986"/>
                  </a:lnTo>
                  <a:lnTo>
                    <a:pt x="792" y="972"/>
                  </a:lnTo>
                  <a:lnTo>
                    <a:pt x="816" y="962"/>
                  </a:lnTo>
                  <a:lnTo>
                    <a:pt x="842" y="956"/>
                  </a:lnTo>
                  <a:lnTo>
                    <a:pt x="868" y="954"/>
                  </a:lnTo>
                  <a:lnTo>
                    <a:pt x="894" y="956"/>
                  </a:lnTo>
                  <a:lnTo>
                    <a:pt x="920" y="962"/>
                  </a:lnTo>
                  <a:lnTo>
                    <a:pt x="945" y="972"/>
                  </a:lnTo>
                  <a:lnTo>
                    <a:pt x="967" y="986"/>
                  </a:lnTo>
                  <a:lnTo>
                    <a:pt x="987" y="1003"/>
                  </a:lnTo>
                  <a:lnTo>
                    <a:pt x="1514" y="1527"/>
                  </a:lnTo>
                  <a:lnTo>
                    <a:pt x="2685" y="360"/>
                  </a:lnTo>
                  <a:lnTo>
                    <a:pt x="2583" y="259"/>
                  </a:lnTo>
                  <a:lnTo>
                    <a:pt x="2535" y="210"/>
                  </a:lnTo>
                  <a:lnTo>
                    <a:pt x="2528" y="203"/>
                  </a:lnTo>
                  <a:lnTo>
                    <a:pt x="2521" y="194"/>
                  </a:lnTo>
                  <a:lnTo>
                    <a:pt x="2513" y="184"/>
                  </a:lnTo>
                  <a:lnTo>
                    <a:pt x="2506" y="172"/>
                  </a:lnTo>
                  <a:lnTo>
                    <a:pt x="2500" y="159"/>
                  </a:lnTo>
                  <a:lnTo>
                    <a:pt x="2495" y="144"/>
                  </a:lnTo>
                  <a:lnTo>
                    <a:pt x="2494" y="127"/>
                  </a:lnTo>
                  <a:lnTo>
                    <a:pt x="2498" y="108"/>
                  </a:lnTo>
                  <a:lnTo>
                    <a:pt x="2505" y="88"/>
                  </a:lnTo>
                  <a:lnTo>
                    <a:pt x="2514" y="72"/>
                  </a:lnTo>
                  <a:lnTo>
                    <a:pt x="2526" y="57"/>
                  </a:lnTo>
                  <a:lnTo>
                    <a:pt x="2540" y="45"/>
                  </a:lnTo>
                  <a:lnTo>
                    <a:pt x="2556" y="37"/>
                  </a:lnTo>
                  <a:lnTo>
                    <a:pt x="2571" y="32"/>
                  </a:lnTo>
                  <a:lnTo>
                    <a:pt x="2586" y="29"/>
                  </a:lnTo>
                  <a:lnTo>
                    <a:pt x="2601" y="28"/>
                  </a:lnTo>
                  <a:lnTo>
                    <a:pt x="2616" y="27"/>
                  </a:lnTo>
                  <a:lnTo>
                    <a:pt x="2906" y="13"/>
                  </a:lnTo>
                  <a:lnTo>
                    <a:pt x="319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sp>
        <p:nvSpPr>
          <p:cNvPr id="144" name="Freeform 101">
            <a:extLst>
              <a:ext uri="{FF2B5EF4-FFF2-40B4-BE49-F238E27FC236}">
                <a16:creationId xmlns:a16="http://schemas.microsoft.com/office/drawing/2014/main" id="{22466B02-A87C-7A30-DA33-B957BE31E79B}"/>
              </a:ext>
            </a:extLst>
          </p:cNvPr>
          <p:cNvSpPr>
            <a:spLocks/>
          </p:cNvSpPr>
          <p:nvPr/>
        </p:nvSpPr>
        <p:spPr bwMode="auto">
          <a:xfrm>
            <a:off x="3757613" y="1849438"/>
            <a:ext cx="265112" cy="198437"/>
          </a:xfrm>
          <a:custGeom>
            <a:avLst/>
            <a:gdLst>
              <a:gd name="T0" fmla="*/ 3303 w 3325"/>
              <a:gd name="T1" fmla="*/ 0 h 2495"/>
              <a:gd name="T2" fmla="*/ 3312 w 3325"/>
              <a:gd name="T3" fmla="*/ 3 h 2495"/>
              <a:gd name="T4" fmla="*/ 3319 w 3325"/>
              <a:gd name="T5" fmla="*/ 9 h 2495"/>
              <a:gd name="T6" fmla="*/ 3324 w 3325"/>
              <a:gd name="T7" fmla="*/ 18 h 2495"/>
              <a:gd name="T8" fmla="*/ 3325 w 3325"/>
              <a:gd name="T9" fmla="*/ 28 h 2495"/>
              <a:gd name="T10" fmla="*/ 3321 w 3325"/>
              <a:gd name="T11" fmla="*/ 38 h 2495"/>
              <a:gd name="T12" fmla="*/ 1856 w 3325"/>
              <a:gd name="T13" fmla="*/ 2458 h 2495"/>
              <a:gd name="T14" fmla="*/ 1844 w 3325"/>
              <a:gd name="T15" fmla="*/ 2473 h 2495"/>
              <a:gd name="T16" fmla="*/ 1829 w 3325"/>
              <a:gd name="T17" fmla="*/ 2484 h 2495"/>
              <a:gd name="T18" fmla="*/ 1813 w 3325"/>
              <a:gd name="T19" fmla="*/ 2491 h 2495"/>
              <a:gd name="T20" fmla="*/ 1796 w 3325"/>
              <a:gd name="T21" fmla="*/ 2495 h 2495"/>
              <a:gd name="T22" fmla="*/ 1778 w 3325"/>
              <a:gd name="T23" fmla="*/ 2495 h 2495"/>
              <a:gd name="T24" fmla="*/ 1761 w 3325"/>
              <a:gd name="T25" fmla="*/ 2490 h 2495"/>
              <a:gd name="T26" fmla="*/ 1745 w 3325"/>
              <a:gd name="T27" fmla="*/ 2482 h 2495"/>
              <a:gd name="T28" fmla="*/ 1341 w 3325"/>
              <a:gd name="T29" fmla="*/ 2206 h 2495"/>
              <a:gd name="T30" fmla="*/ 931 w 3325"/>
              <a:gd name="T31" fmla="*/ 2478 h 2495"/>
              <a:gd name="T32" fmla="*/ 916 w 3325"/>
              <a:gd name="T33" fmla="*/ 2485 h 2495"/>
              <a:gd name="T34" fmla="*/ 902 w 3325"/>
              <a:gd name="T35" fmla="*/ 2486 h 2495"/>
              <a:gd name="T36" fmla="*/ 888 w 3325"/>
              <a:gd name="T37" fmla="*/ 2483 h 2495"/>
              <a:gd name="T38" fmla="*/ 875 w 3325"/>
              <a:gd name="T39" fmla="*/ 2477 h 2495"/>
              <a:gd name="T40" fmla="*/ 865 w 3325"/>
              <a:gd name="T41" fmla="*/ 2466 h 2495"/>
              <a:gd name="T42" fmla="*/ 859 w 3325"/>
              <a:gd name="T43" fmla="*/ 2453 h 2495"/>
              <a:gd name="T44" fmla="*/ 856 w 3325"/>
              <a:gd name="T45" fmla="*/ 2437 h 2495"/>
              <a:gd name="T46" fmla="*/ 856 w 3325"/>
              <a:gd name="T47" fmla="*/ 1874 h 2495"/>
              <a:gd name="T48" fmla="*/ 2716 w 3325"/>
              <a:gd name="T49" fmla="*/ 483 h 2495"/>
              <a:gd name="T50" fmla="*/ 519 w 3325"/>
              <a:gd name="T51" fmla="*/ 1643 h 2495"/>
              <a:gd name="T52" fmla="*/ 34 w 3325"/>
              <a:gd name="T53" fmla="*/ 1313 h 2495"/>
              <a:gd name="T54" fmla="*/ 19 w 3325"/>
              <a:gd name="T55" fmla="*/ 1299 h 2495"/>
              <a:gd name="T56" fmla="*/ 8 w 3325"/>
              <a:gd name="T57" fmla="*/ 1283 h 2495"/>
              <a:gd name="T58" fmla="*/ 2 w 3325"/>
              <a:gd name="T59" fmla="*/ 1265 h 2495"/>
              <a:gd name="T60" fmla="*/ 0 w 3325"/>
              <a:gd name="T61" fmla="*/ 1247 h 2495"/>
              <a:gd name="T62" fmla="*/ 0 w 3325"/>
              <a:gd name="T63" fmla="*/ 1247 h 2495"/>
              <a:gd name="T64" fmla="*/ 2 w 3325"/>
              <a:gd name="T65" fmla="*/ 1229 h 2495"/>
              <a:gd name="T66" fmla="*/ 9 w 3325"/>
              <a:gd name="T67" fmla="*/ 1212 h 2495"/>
              <a:gd name="T68" fmla="*/ 19 w 3325"/>
              <a:gd name="T69" fmla="*/ 1196 h 2495"/>
              <a:gd name="T70" fmla="*/ 33 w 3325"/>
              <a:gd name="T71" fmla="*/ 1183 h 2495"/>
              <a:gd name="T72" fmla="*/ 51 w 3325"/>
              <a:gd name="T73" fmla="*/ 1174 h 2495"/>
              <a:gd name="T74" fmla="*/ 3292 w 3325"/>
              <a:gd name="T75" fmla="*/ 2 h 2495"/>
              <a:gd name="T76" fmla="*/ 3303 w 3325"/>
              <a:gd name="T77" fmla="*/ 0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5" h="2495">
                <a:moveTo>
                  <a:pt x="3303" y="0"/>
                </a:moveTo>
                <a:lnTo>
                  <a:pt x="3312" y="3"/>
                </a:lnTo>
                <a:lnTo>
                  <a:pt x="3319" y="9"/>
                </a:lnTo>
                <a:lnTo>
                  <a:pt x="3324" y="18"/>
                </a:lnTo>
                <a:lnTo>
                  <a:pt x="3325" y="28"/>
                </a:lnTo>
                <a:lnTo>
                  <a:pt x="3321" y="38"/>
                </a:lnTo>
                <a:lnTo>
                  <a:pt x="1856" y="2458"/>
                </a:lnTo>
                <a:lnTo>
                  <a:pt x="1844" y="2473"/>
                </a:lnTo>
                <a:lnTo>
                  <a:pt x="1829" y="2484"/>
                </a:lnTo>
                <a:lnTo>
                  <a:pt x="1813" y="2491"/>
                </a:lnTo>
                <a:lnTo>
                  <a:pt x="1796" y="2495"/>
                </a:lnTo>
                <a:lnTo>
                  <a:pt x="1778" y="2495"/>
                </a:lnTo>
                <a:lnTo>
                  <a:pt x="1761" y="2490"/>
                </a:lnTo>
                <a:lnTo>
                  <a:pt x="1745" y="2482"/>
                </a:lnTo>
                <a:lnTo>
                  <a:pt x="1341" y="2206"/>
                </a:lnTo>
                <a:lnTo>
                  <a:pt x="931" y="2478"/>
                </a:lnTo>
                <a:lnTo>
                  <a:pt x="916" y="2485"/>
                </a:lnTo>
                <a:lnTo>
                  <a:pt x="902" y="2486"/>
                </a:lnTo>
                <a:lnTo>
                  <a:pt x="888" y="2483"/>
                </a:lnTo>
                <a:lnTo>
                  <a:pt x="875" y="2477"/>
                </a:lnTo>
                <a:lnTo>
                  <a:pt x="865" y="2466"/>
                </a:lnTo>
                <a:lnTo>
                  <a:pt x="859" y="2453"/>
                </a:lnTo>
                <a:lnTo>
                  <a:pt x="856" y="2437"/>
                </a:lnTo>
                <a:lnTo>
                  <a:pt x="856" y="1874"/>
                </a:lnTo>
                <a:lnTo>
                  <a:pt x="2716" y="483"/>
                </a:lnTo>
                <a:lnTo>
                  <a:pt x="519" y="1643"/>
                </a:lnTo>
                <a:lnTo>
                  <a:pt x="34" y="1313"/>
                </a:lnTo>
                <a:lnTo>
                  <a:pt x="19" y="1299"/>
                </a:lnTo>
                <a:lnTo>
                  <a:pt x="8" y="1283"/>
                </a:lnTo>
                <a:lnTo>
                  <a:pt x="2" y="1265"/>
                </a:lnTo>
                <a:lnTo>
                  <a:pt x="0" y="1247"/>
                </a:lnTo>
                <a:lnTo>
                  <a:pt x="0" y="1247"/>
                </a:lnTo>
                <a:lnTo>
                  <a:pt x="2" y="1229"/>
                </a:lnTo>
                <a:lnTo>
                  <a:pt x="9" y="1212"/>
                </a:lnTo>
                <a:lnTo>
                  <a:pt x="19" y="1196"/>
                </a:lnTo>
                <a:lnTo>
                  <a:pt x="33" y="1183"/>
                </a:lnTo>
                <a:lnTo>
                  <a:pt x="51" y="1174"/>
                </a:lnTo>
                <a:lnTo>
                  <a:pt x="3292" y="2"/>
                </a:lnTo>
                <a:lnTo>
                  <a:pt x="3303" y="0"/>
                </a:lnTo>
                <a:close/>
              </a:path>
            </a:pathLst>
          </a:custGeom>
          <a:solidFill>
            <a:schemeClr val="bg1"/>
          </a:solid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nvGrpSpPr>
          <p:cNvPr id="145" name="Group 144">
            <a:extLst>
              <a:ext uri="{FF2B5EF4-FFF2-40B4-BE49-F238E27FC236}">
                <a16:creationId xmlns:a16="http://schemas.microsoft.com/office/drawing/2014/main" id="{DA236824-FCC4-B8B0-F94F-86FAB82987BE}"/>
              </a:ext>
            </a:extLst>
          </p:cNvPr>
          <p:cNvGrpSpPr/>
          <p:nvPr/>
        </p:nvGrpSpPr>
        <p:grpSpPr>
          <a:xfrm>
            <a:off x="3794752" y="4367377"/>
            <a:ext cx="190270" cy="231801"/>
            <a:chOff x="3900488" y="3781426"/>
            <a:chExt cx="312737" cy="381000"/>
          </a:xfrm>
          <a:solidFill>
            <a:schemeClr val="bg1"/>
          </a:solidFill>
        </p:grpSpPr>
        <p:sp>
          <p:nvSpPr>
            <p:cNvPr id="146" name="Freeform 408">
              <a:extLst>
                <a:ext uri="{FF2B5EF4-FFF2-40B4-BE49-F238E27FC236}">
                  <a16:creationId xmlns:a16="http://schemas.microsoft.com/office/drawing/2014/main" id="{784174C6-1150-DADA-28B3-871C9E9F6F96}"/>
                </a:ext>
              </a:extLst>
            </p:cNvPr>
            <p:cNvSpPr>
              <a:spLocks/>
            </p:cNvSpPr>
            <p:nvPr/>
          </p:nvSpPr>
          <p:spPr bwMode="auto">
            <a:xfrm>
              <a:off x="3911600" y="3975101"/>
              <a:ext cx="39687" cy="26988"/>
            </a:xfrm>
            <a:custGeom>
              <a:avLst/>
              <a:gdLst>
                <a:gd name="T0" fmla="*/ 279 w 353"/>
                <a:gd name="T1" fmla="*/ 0 h 227"/>
                <a:gd name="T2" fmla="*/ 296 w 353"/>
                <a:gd name="T3" fmla="*/ 1 h 227"/>
                <a:gd name="T4" fmla="*/ 312 w 353"/>
                <a:gd name="T5" fmla="*/ 6 h 227"/>
                <a:gd name="T6" fmla="*/ 328 w 353"/>
                <a:gd name="T7" fmla="*/ 15 h 227"/>
                <a:gd name="T8" fmla="*/ 340 w 353"/>
                <a:gd name="T9" fmla="*/ 28 h 227"/>
                <a:gd name="T10" fmla="*/ 349 w 353"/>
                <a:gd name="T11" fmla="*/ 43 h 227"/>
                <a:gd name="T12" fmla="*/ 353 w 353"/>
                <a:gd name="T13" fmla="*/ 60 h 227"/>
                <a:gd name="T14" fmla="*/ 353 w 353"/>
                <a:gd name="T15" fmla="*/ 78 h 227"/>
                <a:gd name="T16" fmla="*/ 348 w 353"/>
                <a:gd name="T17" fmla="*/ 95 h 227"/>
                <a:gd name="T18" fmla="*/ 339 w 353"/>
                <a:gd name="T19" fmla="*/ 110 h 227"/>
                <a:gd name="T20" fmla="*/ 327 w 353"/>
                <a:gd name="T21" fmla="*/ 122 h 227"/>
                <a:gd name="T22" fmla="*/ 310 w 353"/>
                <a:gd name="T23" fmla="*/ 131 h 227"/>
                <a:gd name="T24" fmla="*/ 93 w 353"/>
                <a:gd name="T25" fmla="*/ 222 h 227"/>
                <a:gd name="T26" fmla="*/ 76 w 353"/>
                <a:gd name="T27" fmla="*/ 227 h 227"/>
                <a:gd name="T28" fmla="*/ 59 w 353"/>
                <a:gd name="T29" fmla="*/ 226 h 227"/>
                <a:gd name="T30" fmla="*/ 42 w 353"/>
                <a:gd name="T31" fmla="*/ 221 h 227"/>
                <a:gd name="T32" fmla="*/ 27 w 353"/>
                <a:gd name="T33" fmla="*/ 212 h 227"/>
                <a:gd name="T34" fmla="*/ 15 w 353"/>
                <a:gd name="T35" fmla="*/ 199 h 227"/>
                <a:gd name="T36" fmla="*/ 5 w 353"/>
                <a:gd name="T37" fmla="*/ 184 h 227"/>
                <a:gd name="T38" fmla="*/ 0 w 353"/>
                <a:gd name="T39" fmla="*/ 165 h 227"/>
                <a:gd name="T40" fmla="*/ 0 w 353"/>
                <a:gd name="T41" fmla="*/ 147 h 227"/>
                <a:gd name="T42" fmla="*/ 4 w 353"/>
                <a:gd name="T43" fmla="*/ 130 h 227"/>
                <a:gd name="T44" fmla="*/ 13 w 353"/>
                <a:gd name="T45" fmla="*/ 116 h 227"/>
                <a:gd name="T46" fmla="*/ 27 w 353"/>
                <a:gd name="T47" fmla="*/ 104 h 227"/>
                <a:gd name="T48" fmla="*/ 44 w 353"/>
                <a:gd name="T49" fmla="*/ 95 h 227"/>
                <a:gd name="T50" fmla="*/ 261 w 353"/>
                <a:gd name="T51" fmla="*/ 5 h 227"/>
                <a:gd name="T52" fmla="*/ 279 w 353"/>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7">
                  <a:moveTo>
                    <a:pt x="279" y="0"/>
                  </a:moveTo>
                  <a:lnTo>
                    <a:pt x="296" y="1"/>
                  </a:lnTo>
                  <a:lnTo>
                    <a:pt x="312" y="6"/>
                  </a:lnTo>
                  <a:lnTo>
                    <a:pt x="328" y="15"/>
                  </a:lnTo>
                  <a:lnTo>
                    <a:pt x="340" y="28"/>
                  </a:lnTo>
                  <a:lnTo>
                    <a:pt x="349" y="43"/>
                  </a:lnTo>
                  <a:lnTo>
                    <a:pt x="353" y="60"/>
                  </a:lnTo>
                  <a:lnTo>
                    <a:pt x="353" y="78"/>
                  </a:lnTo>
                  <a:lnTo>
                    <a:pt x="348" y="95"/>
                  </a:lnTo>
                  <a:lnTo>
                    <a:pt x="339" y="110"/>
                  </a:lnTo>
                  <a:lnTo>
                    <a:pt x="327" y="122"/>
                  </a:lnTo>
                  <a:lnTo>
                    <a:pt x="310" y="131"/>
                  </a:lnTo>
                  <a:lnTo>
                    <a:pt x="93" y="222"/>
                  </a:lnTo>
                  <a:lnTo>
                    <a:pt x="76" y="227"/>
                  </a:lnTo>
                  <a:lnTo>
                    <a:pt x="59" y="226"/>
                  </a:lnTo>
                  <a:lnTo>
                    <a:pt x="42" y="221"/>
                  </a:lnTo>
                  <a:lnTo>
                    <a:pt x="27" y="212"/>
                  </a:lnTo>
                  <a:lnTo>
                    <a:pt x="15" y="199"/>
                  </a:lnTo>
                  <a:lnTo>
                    <a:pt x="5" y="184"/>
                  </a:lnTo>
                  <a:lnTo>
                    <a:pt x="0" y="165"/>
                  </a:lnTo>
                  <a:lnTo>
                    <a:pt x="0" y="147"/>
                  </a:lnTo>
                  <a:lnTo>
                    <a:pt x="4" y="130"/>
                  </a:lnTo>
                  <a:lnTo>
                    <a:pt x="13" y="116"/>
                  </a:lnTo>
                  <a:lnTo>
                    <a:pt x="27" y="104"/>
                  </a:lnTo>
                  <a:lnTo>
                    <a:pt x="44" y="95"/>
                  </a:lnTo>
                  <a:lnTo>
                    <a:pt x="261" y="5"/>
                  </a:lnTo>
                  <a:lnTo>
                    <a:pt x="27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7" name="Freeform 409">
              <a:extLst>
                <a:ext uri="{FF2B5EF4-FFF2-40B4-BE49-F238E27FC236}">
                  <a16:creationId xmlns:a16="http://schemas.microsoft.com/office/drawing/2014/main" id="{34C366C7-BAE9-8485-72B3-C8BC128D3263}"/>
                </a:ext>
              </a:extLst>
            </p:cNvPr>
            <p:cNvSpPr>
              <a:spLocks/>
            </p:cNvSpPr>
            <p:nvPr/>
          </p:nvSpPr>
          <p:spPr bwMode="auto">
            <a:xfrm>
              <a:off x="4160838" y="3871913"/>
              <a:ext cx="39687" cy="25400"/>
            </a:xfrm>
            <a:custGeom>
              <a:avLst/>
              <a:gdLst>
                <a:gd name="T0" fmla="*/ 278 w 353"/>
                <a:gd name="T1" fmla="*/ 0 h 227"/>
                <a:gd name="T2" fmla="*/ 295 w 353"/>
                <a:gd name="T3" fmla="*/ 1 h 227"/>
                <a:gd name="T4" fmla="*/ 312 w 353"/>
                <a:gd name="T5" fmla="*/ 6 h 227"/>
                <a:gd name="T6" fmla="*/ 326 w 353"/>
                <a:gd name="T7" fmla="*/ 16 h 227"/>
                <a:gd name="T8" fmla="*/ 339 w 353"/>
                <a:gd name="T9" fmla="*/ 28 h 227"/>
                <a:gd name="T10" fmla="*/ 348 w 353"/>
                <a:gd name="T11" fmla="*/ 43 h 227"/>
                <a:gd name="T12" fmla="*/ 353 w 353"/>
                <a:gd name="T13" fmla="*/ 61 h 227"/>
                <a:gd name="T14" fmla="*/ 353 w 353"/>
                <a:gd name="T15" fmla="*/ 78 h 227"/>
                <a:gd name="T16" fmla="*/ 347 w 353"/>
                <a:gd name="T17" fmla="*/ 96 h 227"/>
                <a:gd name="T18" fmla="*/ 338 w 353"/>
                <a:gd name="T19" fmla="*/ 110 h 227"/>
                <a:gd name="T20" fmla="*/ 325 w 353"/>
                <a:gd name="T21" fmla="*/ 122 h 227"/>
                <a:gd name="T22" fmla="*/ 310 w 353"/>
                <a:gd name="T23" fmla="*/ 132 h 227"/>
                <a:gd name="T24" fmla="*/ 93 w 353"/>
                <a:gd name="T25" fmla="*/ 222 h 227"/>
                <a:gd name="T26" fmla="*/ 75 w 353"/>
                <a:gd name="T27" fmla="*/ 227 h 227"/>
                <a:gd name="T28" fmla="*/ 58 w 353"/>
                <a:gd name="T29" fmla="*/ 226 h 227"/>
                <a:gd name="T30" fmla="*/ 40 w 353"/>
                <a:gd name="T31" fmla="*/ 221 h 227"/>
                <a:gd name="T32" fmla="*/ 26 w 353"/>
                <a:gd name="T33" fmla="*/ 212 h 227"/>
                <a:gd name="T34" fmla="*/ 14 w 353"/>
                <a:gd name="T35" fmla="*/ 199 h 227"/>
                <a:gd name="T36" fmla="*/ 5 w 353"/>
                <a:gd name="T37" fmla="*/ 184 h 227"/>
                <a:gd name="T38" fmla="*/ 0 w 353"/>
                <a:gd name="T39" fmla="*/ 165 h 227"/>
                <a:gd name="T40" fmla="*/ 0 w 353"/>
                <a:gd name="T41" fmla="*/ 147 h 227"/>
                <a:gd name="T42" fmla="*/ 4 w 353"/>
                <a:gd name="T43" fmla="*/ 131 h 227"/>
                <a:gd name="T44" fmla="*/ 13 w 353"/>
                <a:gd name="T45" fmla="*/ 115 h 227"/>
                <a:gd name="T46" fmla="*/ 26 w 353"/>
                <a:gd name="T47" fmla="*/ 104 h 227"/>
                <a:gd name="T48" fmla="*/ 43 w 353"/>
                <a:gd name="T49" fmla="*/ 96 h 227"/>
                <a:gd name="T50" fmla="*/ 260 w 353"/>
                <a:gd name="T51" fmla="*/ 5 h 227"/>
                <a:gd name="T52" fmla="*/ 278 w 353"/>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7">
                  <a:moveTo>
                    <a:pt x="278" y="0"/>
                  </a:moveTo>
                  <a:lnTo>
                    <a:pt x="295" y="1"/>
                  </a:lnTo>
                  <a:lnTo>
                    <a:pt x="312" y="6"/>
                  </a:lnTo>
                  <a:lnTo>
                    <a:pt x="326" y="16"/>
                  </a:lnTo>
                  <a:lnTo>
                    <a:pt x="339" y="28"/>
                  </a:lnTo>
                  <a:lnTo>
                    <a:pt x="348" y="43"/>
                  </a:lnTo>
                  <a:lnTo>
                    <a:pt x="353" y="61"/>
                  </a:lnTo>
                  <a:lnTo>
                    <a:pt x="353" y="78"/>
                  </a:lnTo>
                  <a:lnTo>
                    <a:pt x="347" y="96"/>
                  </a:lnTo>
                  <a:lnTo>
                    <a:pt x="338" y="110"/>
                  </a:lnTo>
                  <a:lnTo>
                    <a:pt x="325" y="122"/>
                  </a:lnTo>
                  <a:lnTo>
                    <a:pt x="310" y="132"/>
                  </a:lnTo>
                  <a:lnTo>
                    <a:pt x="93" y="222"/>
                  </a:lnTo>
                  <a:lnTo>
                    <a:pt x="75" y="227"/>
                  </a:lnTo>
                  <a:lnTo>
                    <a:pt x="58" y="226"/>
                  </a:lnTo>
                  <a:lnTo>
                    <a:pt x="40" y="221"/>
                  </a:lnTo>
                  <a:lnTo>
                    <a:pt x="26" y="212"/>
                  </a:lnTo>
                  <a:lnTo>
                    <a:pt x="14" y="199"/>
                  </a:lnTo>
                  <a:lnTo>
                    <a:pt x="5" y="184"/>
                  </a:lnTo>
                  <a:lnTo>
                    <a:pt x="0" y="165"/>
                  </a:lnTo>
                  <a:lnTo>
                    <a:pt x="0" y="147"/>
                  </a:lnTo>
                  <a:lnTo>
                    <a:pt x="4" y="131"/>
                  </a:lnTo>
                  <a:lnTo>
                    <a:pt x="13" y="115"/>
                  </a:lnTo>
                  <a:lnTo>
                    <a:pt x="26" y="104"/>
                  </a:lnTo>
                  <a:lnTo>
                    <a:pt x="43" y="96"/>
                  </a:lnTo>
                  <a:lnTo>
                    <a:pt x="260" y="5"/>
                  </a:lnTo>
                  <a:lnTo>
                    <a:pt x="27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8" name="Freeform 410">
              <a:extLst>
                <a:ext uri="{FF2B5EF4-FFF2-40B4-BE49-F238E27FC236}">
                  <a16:creationId xmlns:a16="http://schemas.microsoft.com/office/drawing/2014/main" id="{D55FC798-8E09-5197-1162-6467CB745D3D}"/>
                </a:ext>
              </a:extLst>
            </p:cNvPr>
            <p:cNvSpPr>
              <a:spLocks/>
            </p:cNvSpPr>
            <p:nvPr/>
          </p:nvSpPr>
          <p:spPr bwMode="auto">
            <a:xfrm>
              <a:off x="3900488" y="3929063"/>
              <a:ext cx="41275" cy="15875"/>
            </a:xfrm>
            <a:custGeom>
              <a:avLst/>
              <a:gdLst>
                <a:gd name="T0" fmla="*/ 70 w 371"/>
                <a:gd name="T1" fmla="*/ 0 h 137"/>
                <a:gd name="T2" fmla="*/ 305 w 371"/>
                <a:gd name="T3" fmla="*/ 0 h 137"/>
                <a:gd name="T4" fmla="*/ 322 w 371"/>
                <a:gd name="T5" fmla="*/ 2 h 137"/>
                <a:gd name="T6" fmla="*/ 339 w 371"/>
                <a:gd name="T7" fmla="*/ 9 h 137"/>
                <a:gd name="T8" fmla="*/ 352 w 371"/>
                <a:gd name="T9" fmla="*/ 21 h 137"/>
                <a:gd name="T10" fmla="*/ 362 w 371"/>
                <a:gd name="T11" fmla="*/ 35 h 137"/>
                <a:gd name="T12" fmla="*/ 369 w 371"/>
                <a:gd name="T13" fmla="*/ 52 h 137"/>
                <a:gd name="T14" fmla="*/ 371 w 371"/>
                <a:gd name="T15" fmla="*/ 70 h 137"/>
                <a:gd name="T16" fmla="*/ 369 w 371"/>
                <a:gd name="T17" fmla="*/ 87 h 137"/>
                <a:gd name="T18" fmla="*/ 362 w 371"/>
                <a:gd name="T19" fmla="*/ 104 h 137"/>
                <a:gd name="T20" fmla="*/ 351 w 371"/>
                <a:gd name="T21" fmla="*/ 117 h 137"/>
                <a:gd name="T22" fmla="*/ 337 w 371"/>
                <a:gd name="T23" fmla="*/ 127 h 137"/>
                <a:gd name="T24" fmla="*/ 320 w 371"/>
                <a:gd name="T25" fmla="*/ 134 h 137"/>
                <a:gd name="T26" fmla="*/ 302 w 371"/>
                <a:gd name="T27" fmla="*/ 137 h 137"/>
                <a:gd name="T28" fmla="*/ 66 w 371"/>
                <a:gd name="T29" fmla="*/ 137 h 137"/>
                <a:gd name="T30" fmla="*/ 49 w 371"/>
                <a:gd name="T31" fmla="*/ 134 h 137"/>
                <a:gd name="T32" fmla="*/ 33 w 371"/>
                <a:gd name="T33" fmla="*/ 126 h 137"/>
                <a:gd name="T34" fmla="*/ 19 w 371"/>
                <a:gd name="T35" fmla="*/ 115 h 137"/>
                <a:gd name="T36" fmla="*/ 9 w 371"/>
                <a:gd name="T37" fmla="*/ 102 h 137"/>
                <a:gd name="T38" fmla="*/ 3 w 371"/>
                <a:gd name="T39" fmla="*/ 84 h 137"/>
                <a:gd name="T40" fmla="*/ 0 w 371"/>
                <a:gd name="T41" fmla="*/ 67 h 137"/>
                <a:gd name="T42" fmla="*/ 3 w 371"/>
                <a:gd name="T43" fmla="*/ 47 h 137"/>
                <a:gd name="T44" fmla="*/ 9 w 371"/>
                <a:gd name="T45" fmla="*/ 31 h 137"/>
                <a:gd name="T46" fmla="*/ 20 w 371"/>
                <a:gd name="T47" fmla="*/ 18 h 137"/>
                <a:gd name="T48" fmla="*/ 34 w 371"/>
                <a:gd name="T49" fmla="*/ 7 h 137"/>
                <a:gd name="T50" fmla="*/ 51 w 371"/>
                <a:gd name="T51" fmla="*/ 1 h 137"/>
                <a:gd name="T52" fmla="*/ 70 w 371"/>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137">
                  <a:moveTo>
                    <a:pt x="70" y="0"/>
                  </a:moveTo>
                  <a:lnTo>
                    <a:pt x="305" y="0"/>
                  </a:lnTo>
                  <a:lnTo>
                    <a:pt x="322" y="2"/>
                  </a:lnTo>
                  <a:lnTo>
                    <a:pt x="339" y="9"/>
                  </a:lnTo>
                  <a:lnTo>
                    <a:pt x="352" y="21"/>
                  </a:lnTo>
                  <a:lnTo>
                    <a:pt x="362" y="35"/>
                  </a:lnTo>
                  <a:lnTo>
                    <a:pt x="369" y="52"/>
                  </a:lnTo>
                  <a:lnTo>
                    <a:pt x="371" y="70"/>
                  </a:lnTo>
                  <a:lnTo>
                    <a:pt x="369" y="87"/>
                  </a:lnTo>
                  <a:lnTo>
                    <a:pt x="362" y="104"/>
                  </a:lnTo>
                  <a:lnTo>
                    <a:pt x="351" y="117"/>
                  </a:lnTo>
                  <a:lnTo>
                    <a:pt x="337" y="127"/>
                  </a:lnTo>
                  <a:lnTo>
                    <a:pt x="320" y="134"/>
                  </a:lnTo>
                  <a:lnTo>
                    <a:pt x="302" y="137"/>
                  </a:lnTo>
                  <a:lnTo>
                    <a:pt x="66" y="137"/>
                  </a:lnTo>
                  <a:lnTo>
                    <a:pt x="49" y="134"/>
                  </a:lnTo>
                  <a:lnTo>
                    <a:pt x="33" y="126"/>
                  </a:lnTo>
                  <a:lnTo>
                    <a:pt x="19" y="115"/>
                  </a:lnTo>
                  <a:lnTo>
                    <a:pt x="9" y="102"/>
                  </a:lnTo>
                  <a:lnTo>
                    <a:pt x="3" y="84"/>
                  </a:lnTo>
                  <a:lnTo>
                    <a:pt x="0" y="67"/>
                  </a:lnTo>
                  <a:lnTo>
                    <a:pt x="3" y="47"/>
                  </a:lnTo>
                  <a:lnTo>
                    <a:pt x="9" y="31"/>
                  </a:lnTo>
                  <a:lnTo>
                    <a:pt x="20" y="18"/>
                  </a:lnTo>
                  <a:lnTo>
                    <a:pt x="34" y="7"/>
                  </a:lnTo>
                  <a:lnTo>
                    <a:pt x="51" y="1"/>
                  </a:lnTo>
                  <a:lnTo>
                    <a:pt x="7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49" name="Freeform 411">
              <a:extLst>
                <a:ext uri="{FF2B5EF4-FFF2-40B4-BE49-F238E27FC236}">
                  <a16:creationId xmlns:a16="http://schemas.microsoft.com/office/drawing/2014/main" id="{8529B332-C90C-F7E5-B212-3BC003A06BCF}"/>
                </a:ext>
              </a:extLst>
            </p:cNvPr>
            <p:cNvSpPr>
              <a:spLocks/>
            </p:cNvSpPr>
            <p:nvPr/>
          </p:nvSpPr>
          <p:spPr bwMode="auto">
            <a:xfrm>
              <a:off x="4170363" y="3929063"/>
              <a:ext cx="42862" cy="15875"/>
            </a:xfrm>
            <a:custGeom>
              <a:avLst/>
              <a:gdLst>
                <a:gd name="T0" fmla="*/ 70 w 372"/>
                <a:gd name="T1" fmla="*/ 0 h 137"/>
                <a:gd name="T2" fmla="*/ 305 w 372"/>
                <a:gd name="T3" fmla="*/ 0 h 137"/>
                <a:gd name="T4" fmla="*/ 324 w 372"/>
                <a:gd name="T5" fmla="*/ 2 h 137"/>
                <a:gd name="T6" fmla="*/ 339 w 372"/>
                <a:gd name="T7" fmla="*/ 9 h 137"/>
                <a:gd name="T8" fmla="*/ 353 w 372"/>
                <a:gd name="T9" fmla="*/ 21 h 137"/>
                <a:gd name="T10" fmla="*/ 363 w 372"/>
                <a:gd name="T11" fmla="*/ 35 h 137"/>
                <a:gd name="T12" fmla="*/ 370 w 372"/>
                <a:gd name="T13" fmla="*/ 52 h 137"/>
                <a:gd name="T14" fmla="*/ 372 w 372"/>
                <a:gd name="T15" fmla="*/ 70 h 137"/>
                <a:gd name="T16" fmla="*/ 370 w 372"/>
                <a:gd name="T17" fmla="*/ 87 h 137"/>
                <a:gd name="T18" fmla="*/ 363 w 372"/>
                <a:gd name="T19" fmla="*/ 104 h 137"/>
                <a:gd name="T20" fmla="*/ 351 w 372"/>
                <a:gd name="T21" fmla="*/ 117 h 137"/>
                <a:gd name="T22" fmla="*/ 337 w 372"/>
                <a:gd name="T23" fmla="*/ 127 h 137"/>
                <a:gd name="T24" fmla="*/ 321 w 372"/>
                <a:gd name="T25" fmla="*/ 134 h 137"/>
                <a:gd name="T26" fmla="*/ 302 w 372"/>
                <a:gd name="T27" fmla="*/ 137 h 137"/>
                <a:gd name="T28" fmla="*/ 67 w 372"/>
                <a:gd name="T29" fmla="*/ 137 h 137"/>
                <a:gd name="T30" fmla="*/ 50 w 372"/>
                <a:gd name="T31" fmla="*/ 134 h 137"/>
                <a:gd name="T32" fmla="*/ 33 w 372"/>
                <a:gd name="T33" fmla="*/ 126 h 137"/>
                <a:gd name="T34" fmla="*/ 20 w 372"/>
                <a:gd name="T35" fmla="*/ 115 h 137"/>
                <a:gd name="T36" fmla="*/ 10 w 372"/>
                <a:gd name="T37" fmla="*/ 102 h 137"/>
                <a:gd name="T38" fmla="*/ 4 w 372"/>
                <a:gd name="T39" fmla="*/ 84 h 137"/>
                <a:gd name="T40" fmla="*/ 0 w 372"/>
                <a:gd name="T41" fmla="*/ 67 h 137"/>
                <a:gd name="T42" fmla="*/ 4 w 372"/>
                <a:gd name="T43" fmla="*/ 47 h 137"/>
                <a:gd name="T44" fmla="*/ 10 w 372"/>
                <a:gd name="T45" fmla="*/ 31 h 137"/>
                <a:gd name="T46" fmla="*/ 21 w 372"/>
                <a:gd name="T47" fmla="*/ 18 h 137"/>
                <a:gd name="T48" fmla="*/ 34 w 372"/>
                <a:gd name="T49" fmla="*/ 7 h 137"/>
                <a:gd name="T50" fmla="*/ 52 w 372"/>
                <a:gd name="T51" fmla="*/ 1 h 137"/>
                <a:gd name="T52" fmla="*/ 70 w 372"/>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2" h="137">
                  <a:moveTo>
                    <a:pt x="70" y="0"/>
                  </a:moveTo>
                  <a:lnTo>
                    <a:pt x="305" y="0"/>
                  </a:lnTo>
                  <a:lnTo>
                    <a:pt x="324" y="2"/>
                  </a:lnTo>
                  <a:lnTo>
                    <a:pt x="339" y="9"/>
                  </a:lnTo>
                  <a:lnTo>
                    <a:pt x="353" y="21"/>
                  </a:lnTo>
                  <a:lnTo>
                    <a:pt x="363" y="35"/>
                  </a:lnTo>
                  <a:lnTo>
                    <a:pt x="370" y="52"/>
                  </a:lnTo>
                  <a:lnTo>
                    <a:pt x="372" y="70"/>
                  </a:lnTo>
                  <a:lnTo>
                    <a:pt x="370" y="87"/>
                  </a:lnTo>
                  <a:lnTo>
                    <a:pt x="363" y="104"/>
                  </a:lnTo>
                  <a:lnTo>
                    <a:pt x="351" y="117"/>
                  </a:lnTo>
                  <a:lnTo>
                    <a:pt x="337" y="127"/>
                  </a:lnTo>
                  <a:lnTo>
                    <a:pt x="321" y="134"/>
                  </a:lnTo>
                  <a:lnTo>
                    <a:pt x="302" y="137"/>
                  </a:lnTo>
                  <a:lnTo>
                    <a:pt x="67" y="137"/>
                  </a:lnTo>
                  <a:lnTo>
                    <a:pt x="50" y="134"/>
                  </a:lnTo>
                  <a:lnTo>
                    <a:pt x="33" y="126"/>
                  </a:lnTo>
                  <a:lnTo>
                    <a:pt x="20" y="115"/>
                  </a:lnTo>
                  <a:lnTo>
                    <a:pt x="10" y="102"/>
                  </a:lnTo>
                  <a:lnTo>
                    <a:pt x="4" y="84"/>
                  </a:lnTo>
                  <a:lnTo>
                    <a:pt x="0" y="67"/>
                  </a:lnTo>
                  <a:lnTo>
                    <a:pt x="4" y="47"/>
                  </a:lnTo>
                  <a:lnTo>
                    <a:pt x="10" y="31"/>
                  </a:lnTo>
                  <a:lnTo>
                    <a:pt x="21" y="18"/>
                  </a:lnTo>
                  <a:lnTo>
                    <a:pt x="34" y="7"/>
                  </a:lnTo>
                  <a:lnTo>
                    <a:pt x="52" y="1"/>
                  </a:lnTo>
                  <a:lnTo>
                    <a:pt x="7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0" name="Freeform 412">
              <a:extLst>
                <a:ext uri="{FF2B5EF4-FFF2-40B4-BE49-F238E27FC236}">
                  <a16:creationId xmlns:a16="http://schemas.microsoft.com/office/drawing/2014/main" id="{6700EF59-48AD-8E0B-2C53-0B255FCAB234}"/>
                </a:ext>
              </a:extLst>
            </p:cNvPr>
            <p:cNvSpPr>
              <a:spLocks/>
            </p:cNvSpPr>
            <p:nvPr/>
          </p:nvSpPr>
          <p:spPr bwMode="auto">
            <a:xfrm>
              <a:off x="4133850" y="3824288"/>
              <a:ext cx="34925" cy="33338"/>
            </a:xfrm>
            <a:custGeom>
              <a:avLst/>
              <a:gdLst>
                <a:gd name="T0" fmla="*/ 238 w 304"/>
                <a:gd name="T1" fmla="*/ 0 h 303"/>
                <a:gd name="T2" fmla="*/ 255 w 304"/>
                <a:gd name="T3" fmla="*/ 2 h 303"/>
                <a:gd name="T4" fmla="*/ 271 w 304"/>
                <a:gd name="T5" fmla="*/ 9 h 303"/>
                <a:gd name="T6" fmla="*/ 286 w 304"/>
                <a:gd name="T7" fmla="*/ 21 h 303"/>
                <a:gd name="T8" fmla="*/ 296 w 304"/>
                <a:gd name="T9" fmla="*/ 35 h 303"/>
                <a:gd name="T10" fmla="*/ 303 w 304"/>
                <a:gd name="T11" fmla="*/ 51 h 303"/>
                <a:gd name="T12" fmla="*/ 304 w 304"/>
                <a:gd name="T13" fmla="*/ 69 h 303"/>
                <a:gd name="T14" fmla="*/ 302 w 304"/>
                <a:gd name="T15" fmla="*/ 86 h 303"/>
                <a:gd name="T16" fmla="*/ 295 w 304"/>
                <a:gd name="T17" fmla="*/ 103 h 303"/>
                <a:gd name="T18" fmla="*/ 284 w 304"/>
                <a:gd name="T19" fmla="*/ 117 h 303"/>
                <a:gd name="T20" fmla="*/ 117 w 304"/>
                <a:gd name="T21" fmla="*/ 283 h 303"/>
                <a:gd name="T22" fmla="*/ 102 w 304"/>
                <a:gd name="T23" fmla="*/ 295 h 303"/>
                <a:gd name="T24" fmla="*/ 87 w 304"/>
                <a:gd name="T25" fmla="*/ 301 h 303"/>
                <a:gd name="T26" fmla="*/ 70 w 304"/>
                <a:gd name="T27" fmla="*/ 303 h 303"/>
                <a:gd name="T28" fmla="*/ 52 w 304"/>
                <a:gd name="T29" fmla="*/ 300 h 303"/>
                <a:gd name="T30" fmla="*/ 36 w 304"/>
                <a:gd name="T31" fmla="*/ 293 h 303"/>
                <a:gd name="T32" fmla="*/ 21 w 304"/>
                <a:gd name="T33" fmla="*/ 281 h 303"/>
                <a:gd name="T34" fmla="*/ 9 w 304"/>
                <a:gd name="T35" fmla="*/ 267 h 303"/>
                <a:gd name="T36" fmla="*/ 2 w 304"/>
                <a:gd name="T37" fmla="*/ 250 h 303"/>
                <a:gd name="T38" fmla="*/ 0 w 304"/>
                <a:gd name="T39" fmla="*/ 233 h 303"/>
                <a:gd name="T40" fmla="*/ 3 w 304"/>
                <a:gd name="T41" fmla="*/ 216 h 303"/>
                <a:gd name="T42" fmla="*/ 10 w 304"/>
                <a:gd name="T43" fmla="*/ 199 h 303"/>
                <a:gd name="T44" fmla="*/ 23 w 304"/>
                <a:gd name="T45" fmla="*/ 185 h 303"/>
                <a:gd name="T46" fmla="*/ 189 w 304"/>
                <a:gd name="T47" fmla="*/ 19 h 303"/>
                <a:gd name="T48" fmla="*/ 204 w 304"/>
                <a:gd name="T49" fmla="*/ 7 h 303"/>
                <a:gd name="T50" fmla="*/ 220 w 304"/>
                <a:gd name="T51" fmla="*/ 1 h 303"/>
                <a:gd name="T52" fmla="*/ 238 w 304"/>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4" h="303">
                  <a:moveTo>
                    <a:pt x="238" y="0"/>
                  </a:moveTo>
                  <a:lnTo>
                    <a:pt x="255" y="2"/>
                  </a:lnTo>
                  <a:lnTo>
                    <a:pt x="271" y="9"/>
                  </a:lnTo>
                  <a:lnTo>
                    <a:pt x="286" y="21"/>
                  </a:lnTo>
                  <a:lnTo>
                    <a:pt x="296" y="35"/>
                  </a:lnTo>
                  <a:lnTo>
                    <a:pt x="303" y="51"/>
                  </a:lnTo>
                  <a:lnTo>
                    <a:pt x="304" y="69"/>
                  </a:lnTo>
                  <a:lnTo>
                    <a:pt x="302" y="86"/>
                  </a:lnTo>
                  <a:lnTo>
                    <a:pt x="295" y="103"/>
                  </a:lnTo>
                  <a:lnTo>
                    <a:pt x="284" y="117"/>
                  </a:lnTo>
                  <a:lnTo>
                    <a:pt x="117" y="283"/>
                  </a:lnTo>
                  <a:lnTo>
                    <a:pt x="102" y="295"/>
                  </a:lnTo>
                  <a:lnTo>
                    <a:pt x="87" y="301"/>
                  </a:lnTo>
                  <a:lnTo>
                    <a:pt x="70" y="303"/>
                  </a:lnTo>
                  <a:lnTo>
                    <a:pt x="52" y="300"/>
                  </a:lnTo>
                  <a:lnTo>
                    <a:pt x="36" y="293"/>
                  </a:lnTo>
                  <a:lnTo>
                    <a:pt x="21" y="281"/>
                  </a:lnTo>
                  <a:lnTo>
                    <a:pt x="9" y="267"/>
                  </a:lnTo>
                  <a:lnTo>
                    <a:pt x="2" y="250"/>
                  </a:lnTo>
                  <a:lnTo>
                    <a:pt x="0" y="233"/>
                  </a:lnTo>
                  <a:lnTo>
                    <a:pt x="3" y="216"/>
                  </a:lnTo>
                  <a:lnTo>
                    <a:pt x="10" y="199"/>
                  </a:lnTo>
                  <a:lnTo>
                    <a:pt x="23" y="185"/>
                  </a:lnTo>
                  <a:lnTo>
                    <a:pt x="189" y="19"/>
                  </a:lnTo>
                  <a:lnTo>
                    <a:pt x="204" y="7"/>
                  </a:lnTo>
                  <a:lnTo>
                    <a:pt x="220" y="1"/>
                  </a:lnTo>
                  <a:lnTo>
                    <a:pt x="23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1" name="Freeform 413">
              <a:extLst>
                <a:ext uri="{FF2B5EF4-FFF2-40B4-BE49-F238E27FC236}">
                  <a16:creationId xmlns:a16="http://schemas.microsoft.com/office/drawing/2014/main" id="{89BA5D82-A2AC-48AA-813A-D3C1204E443A}"/>
                </a:ext>
              </a:extLst>
            </p:cNvPr>
            <p:cNvSpPr>
              <a:spLocks/>
            </p:cNvSpPr>
            <p:nvPr/>
          </p:nvSpPr>
          <p:spPr bwMode="auto">
            <a:xfrm>
              <a:off x="4094163" y="3792538"/>
              <a:ext cx="25400" cy="39688"/>
            </a:xfrm>
            <a:custGeom>
              <a:avLst/>
              <a:gdLst>
                <a:gd name="T0" fmla="*/ 153 w 227"/>
                <a:gd name="T1" fmla="*/ 0 h 353"/>
                <a:gd name="T2" fmla="*/ 170 w 227"/>
                <a:gd name="T3" fmla="*/ 0 h 353"/>
                <a:gd name="T4" fmla="*/ 187 w 227"/>
                <a:gd name="T5" fmla="*/ 4 h 353"/>
                <a:gd name="T6" fmla="*/ 204 w 227"/>
                <a:gd name="T7" fmla="*/ 14 h 353"/>
                <a:gd name="T8" fmla="*/ 215 w 227"/>
                <a:gd name="T9" fmla="*/ 26 h 353"/>
                <a:gd name="T10" fmla="*/ 223 w 227"/>
                <a:gd name="T11" fmla="*/ 42 h 353"/>
                <a:gd name="T12" fmla="*/ 227 w 227"/>
                <a:gd name="T13" fmla="*/ 59 h 353"/>
                <a:gd name="T14" fmla="*/ 227 w 227"/>
                <a:gd name="T15" fmla="*/ 77 h 353"/>
                <a:gd name="T16" fmla="*/ 223 w 227"/>
                <a:gd name="T17" fmla="*/ 94 h 353"/>
                <a:gd name="T18" fmla="*/ 133 w 227"/>
                <a:gd name="T19" fmla="*/ 313 h 353"/>
                <a:gd name="T20" fmla="*/ 124 w 227"/>
                <a:gd name="T21" fmla="*/ 328 h 353"/>
                <a:gd name="T22" fmla="*/ 111 w 227"/>
                <a:gd name="T23" fmla="*/ 341 h 353"/>
                <a:gd name="T24" fmla="*/ 95 w 227"/>
                <a:gd name="T25" fmla="*/ 349 h 353"/>
                <a:gd name="T26" fmla="*/ 78 w 227"/>
                <a:gd name="T27" fmla="*/ 353 h 353"/>
                <a:gd name="T28" fmla="*/ 60 w 227"/>
                <a:gd name="T29" fmla="*/ 353 h 353"/>
                <a:gd name="T30" fmla="*/ 43 w 227"/>
                <a:gd name="T31" fmla="*/ 348 h 353"/>
                <a:gd name="T32" fmla="*/ 26 w 227"/>
                <a:gd name="T33" fmla="*/ 339 h 353"/>
                <a:gd name="T34" fmla="*/ 13 w 227"/>
                <a:gd name="T35" fmla="*/ 325 h 353"/>
                <a:gd name="T36" fmla="*/ 4 w 227"/>
                <a:gd name="T37" fmla="*/ 311 h 353"/>
                <a:gd name="T38" fmla="*/ 0 w 227"/>
                <a:gd name="T39" fmla="*/ 293 h 353"/>
                <a:gd name="T40" fmla="*/ 1 w 227"/>
                <a:gd name="T41" fmla="*/ 276 h 353"/>
                <a:gd name="T42" fmla="*/ 7 w 227"/>
                <a:gd name="T43" fmla="*/ 257 h 353"/>
                <a:gd name="T44" fmla="*/ 97 w 227"/>
                <a:gd name="T45" fmla="*/ 40 h 353"/>
                <a:gd name="T46" fmla="*/ 107 w 227"/>
                <a:gd name="T47" fmla="*/ 24 h 353"/>
                <a:gd name="T48" fmla="*/ 120 w 227"/>
                <a:gd name="T49" fmla="*/ 12 h 353"/>
                <a:gd name="T50" fmla="*/ 135 w 227"/>
                <a:gd name="T51" fmla="*/ 4 h 353"/>
                <a:gd name="T52" fmla="*/ 153 w 227"/>
                <a:gd name="T5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7" h="353">
                  <a:moveTo>
                    <a:pt x="153" y="0"/>
                  </a:moveTo>
                  <a:lnTo>
                    <a:pt x="170" y="0"/>
                  </a:lnTo>
                  <a:lnTo>
                    <a:pt x="187" y="4"/>
                  </a:lnTo>
                  <a:lnTo>
                    <a:pt x="204" y="14"/>
                  </a:lnTo>
                  <a:lnTo>
                    <a:pt x="215" y="26"/>
                  </a:lnTo>
                  <a:lnTo>
                    <a:pt x="223" y="42"/>
                  </a:lnTo>
                  <a:lnTo>
                    <a:pt x="227" y="59"/>
                  </a:lnTo>
                  <a:lnTo>
                    <a:pt x="227" y="77"/>
                  </a:lnTo>
                  <a:lnTo>
                    <a:pt x="223" y="94"/>
                  </a:lnTo>
                  <a:lnTo>
                    <a:pt x="133" y="313"/>
                  </a:lnTo>
                  <a:lnTo>
                    <a:pt x="124" y="328"/>
                  </a:lnTo>
                  <a:lnTo>
                    <a:pt x="111" y="341"/>
                  </a:lnTo>
                  <a:lnTo>
                    <a:pt x="95" y="349"/>
                  </a:lnTo>
                  <a:lnTo>
                    <a:pt x="78" y="353"/>
                  </a:lnTo>
                  <a:lnTo>
                    <a:pt x="60" y="353"/>
                  </a:lnTo>
                  <a:lnTo>
                    <a:pt x="43" y="348"/>
                  </a:lnTo>
                  <a:lnTo>
                    <a:pt x="26" y="339"/>
                  </a:lnTo>
                  <a:lnTo>
                    <a:pt x="13" y="325"/>
                  </a:lnTo>
                  <a:lnTo>
                    <a:pt x="4" y="311"/>
                  </a:lnTo>
                  <a:lnTo>
                    <a:pt x="0" y="293"/>
                  </a:lnTo>
                  <a:lnTo>
                    <a:pt x="1" y="276"/>
                  </a:lnTo>
                  <a:lnTo>
                    <a:pt x="7" y="257"/>
                  </a:lnTo>
                  <a:lnTo>
                    <a:pt x="97" y="40"/>
                  </a:lnTo>
                  <a:lnTo>
                    <a:pt x="107" y="24"/>
                  </a:lnTo>
                  <a:lnTo>
                    <a:pt x="120" y="12"/>
                  </a:lnTo>
                  <a:lnTo>
                    <a:pt x="135" y="4"/>
                  </a:lnTo>
                  <a:lnTo>
                    <a:pt x="153"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2" name="Freeform 414">
              <a:extLst>
                <a:ext uri="{FF2B5EF4-FFF2-40B4-BE49-F238E27FC236}">
                  <a16:creationId xmlns:a16="http://schemas.microsoft.com/office/drawing/2014/main" id="{FCE318DD-B7F3-0E88-B4F0-E19749765CF2}"/>
                </a:ext>
              </a:extLst>
            </p:cNvPr>
            <p:cNvSpPr>
              <a:spLocks/>
            </p:cNvSpPr>
            <p:nvPr/>
          </p:nvSpPr>
          <p:spPr bwMode="auto">
            <a:xfrm>
              <a:off x="4048125" y="3781426"/>
              <a:ext cx="15875" cy="41275"/>
            </a:xfrm>
            <a:custGeom>
              <a:avLst/>
              <a:gdLst>
                <a:gd name="T0" fmla="*/ 69 w 136"/>
                <a:gd name="T1" fmla="*/ 0 h 373"/>
                <a:gd name="T2" fmla="*/ 87 w 136"/>
                <a:gd name="T3" fmla="*/ 3 h 373"/>
                <a:gd name="T4" fmla="*/ 103 w 136"/>
                <a:gd name="T5" fmla="*/ 10 h 373"/>
                <a:gd name="T6" fmla="*/ 116 w 136"/>
                <a:gd name="T7" fmla="*/ 22 h 373"/>
                <a:gd name="T8" fmla="*/ 127 w 136"/>
                <a:gd name="T9" fmla="*/ 36 h 373"/>
                <a:gd name="T10" fmla="*/ 134 w 136"/>
                <a:gd name="T11" fmla="*/ 53 h 373"/>
                <a:gd name="T12" fmla="*/ 136 w 136"/>
                <a:gd name="T13" fmla="*/ 70 h 373"/>
                <a:gd name="T14" fmla="*/ 136 w 136"/>
                <a:gd name="T15" fmla="*/ 306 h 373"/>
                <a:gd name="T16" fmla="*/ 133 w 136"/>
                <a:gd name="T17" fmla="*/ 324 h 373"/>
                <a:gd name="T18" fmla="*/ 126 w 136"/>
                <a:gd name="T19" fmla="*/ 340 h 373"/>
                <a:gd name="T20" fmla="*/ 115 w 136"/>
                <a:gd name="T21" fmla="*/ 353 h 373"/>
                <a:gd name="T22" fmla="*/ 101 w 136"/>
                <a:gd name="T23" fmla="*/ 364 h 373"/>
                <a:gd name="T24" fmla="*/ 85 w 136"/>
                <a:gd name="T25" fmla="*/ 371 h 373"/>
                <a:gd name="T26" fmla="*/ 66 w 136"/>
                <a:gd name="T27" fmla="*/ 373 h 373"/>
                <a:gd name="T28" fmla="*/ 47 w 136"/>
                <a:gd name="T29" fmla="*/ 371 h 373"/>
                <a:gd name="T30" fmla="*/ 30 w 136"/>
                <a:gd name="T31" fmla="*/ 364 h 373"/>
                <a:gd name="T32" fmla="*/ 17 w 136"/>
                <a:gd name="T33" fmla="*/ 353 h 373"/>
                <a:gd name="T34" fmla="*/ 7 w 136"/>
                <a:gd name="T35" fmla="*/ 339 h 373"/>
                <a:gd name="T36" fmla="*/ 1 w 136"/>
                <a:gd name="T37" fmla="*/ 323 h 373"/>
                <a:gd name="T38" fmla="*/ 0 w 136"/>
                <a:gd name="T39" fmla="*/ 303 h 373"/>
                <a:gd name="T40" fmla="*/ 0 w 136"/>
                <a:gd name="T41" fmla="*/ 68 h 373"/>
                <a:gd name="T42" fmla="*/ 2 w 136"/>
                <a:gd name="T43" fmla="*/ 49 h 373"/>
                <a:gd name="T44" fmla="*/ 9 w 136"/>
                <a:gd name="T45" fmla="*/ 34 h 373"/>
                <a:gd name="T46" fmla="*/ 20 w 136"/>
                <a:gd name="T47" fmla="*/ 20 h 373"/>
                <a:gd name="T48" fmla="*/ 35 w 136"/>
                <a:gd name="T49" fmla="*/ 9 h 373"/>
                <a:gd name="T50" fmla="*/ 51 w 136"/>
                <a:gd name="T51" fmla="*/ 3 h 373"/>
                <a:gd name="T52" fmla="*/ 69 w 136"/>
                <a:gd name="T53"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373">
                  <a:moveTo>
                    <a:pt x="69" y="0"/>
                  </a:moveTo>
                  <a:lnTo>
                    <a:pt x="87" y="3"/>
                  </a:lnTo>
                  <a:lnTo>
                    <a:pt x="103" y="10"/>
                  </a:lnTo>
                  <a:lnTo>
                    <a:pt x="116" y="22"/>
                  </a:lnTo>
                  <a:lnTo>
                    <a:pt x="127" y="36"/>
                  </a:lnTo>
                  <a:lnTo>
                    <a:pt x="134" y="53"/>
                  </a:lnTo>
                  <a:lnTo>
                    <a:pt x="136" y="70"/>
                  </a:lnTo>
                  <a:lnTo>
                    <a:pt x="136" y="306"/>
                  </a:lnTo>
                  <a:lnTo>
                    <a:pt x="133" y="324"/>
                  </a:lnTo>
                  <a:lnTo>
                    <a:pt x="126" y="340"/>
                  </a:lnTo>
                  <a:lnTo>
                    <a:pt x="115" y="353"/>
                  </a:lnTo>
                  <a:lnTo>
                    <a:pt x="101" y="364"/>
                  </a:lnTo>
                  <a:lnTo>
                    <a:pt x="85" y="371"/>
                  </a:lnTo>
                  <a:lnTo>
                    <a:pt x="66" y="373"/>
                  </a:lnTo>
                  <a:lnTo>
                    <a:pt x="47" y="371"/>
                  </a:lnTo>
                  <a:lnTo>
                    <a:pt x="30" y="364"/>
                  </a:lnTo>
                  <a:lnTo>
                    <a:pt x="17" y="353"/>
                  </a:lnTo>
                  <a:lnTo>
                    <a:pt x="7" y="339"/>
                  </a:lnTo>
                  <a:lnTo>
                    <a:pt x="1" y="323"/>
                  </a:lnTo>
                  <a:lnTo>
                    <a:pt x="0" y="303"/>
                  </a:lnTo>
                  <a:lnTo>
                    <a:pt x="0" y="68"/>
                  </a:lnTo>
                  <a:lnTo>
                    <a:pt x="2" y="49"/>
                  </a:lnTo>
                  <a:lnTo>
                    <a:pt x="9" y="34"/>
                  </a:lnTo>
                  <a:lnTo>
                    <a:pt x="20" y="20"/>
                  </a:lnTo>
                  <a:lnTo>
                    <a:pt x="35" y="9"/>
                  </a:lnTo>
                  <a:lnTo>
                    <a:pt x="51" y="3"/>
                  </a:lnTo>
                  <a:lnTo>
                    <a:pt x="6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3" name="Freeform 415">
              <a:extLst>
                <a:ext uri="{FF2B5EF4-FFF2-40B4-BE49-F238E27FC236}">
                  <a16:creationId xmlns:a16="http://schemas.microsoft.com/office/drawing/2014/main" id="{952F7266-4609-FD23-1E0C-664EC298ACA4}"/>
                </a:ext>
              </a:extLst>
            </p:cNvPr>
            <p:cNvSpPr>
              <a:spLocks/>
            </p:cNvSpPr>
            <p:nvPr/>
          </p:nvSpPr>
          <p:spPr bwMode="auto">
            <a:xfrm>
              <a:off x="3990975" y="3792538"/>
              <a:ext cx="25400" cy="39688"/>
            </a:xfrm>
            <a:custGeom>
              <a:avLst/>
              <a:gdLst>
                <a:gd name="T0" fmla="*/ 62 w 225"/>
                <a:gd name="T1" fmla="*/ 0 h 355"/>
                <a:gd name="T2" fmla="*/ 79 w 225"/>
                <a:gd name="T3" fmla="*/ 0 h 355"/>
                <a:gd name="T4" fmla="*/ 95 w 225"/>
                <a:gd name="T5" fmla="*/ 5 h 355"/>
                <a:gd name="T6" fmla="*/ 110 w 225"/>
                <a:gd name="T7" fmla="*/ 14 h 355"/>
                <a:gd name="T8" fmla="*/ 123 w 225"/>
                <a:gd name="T9" fmla="*/ 27 h 355"/>
                <a:gd name="T10" fmla="*/ 132 w 225"/>
                <a:gd name="T11" fmla="*/ 43 h 355"/>
                <a:gd name="T12" fmla="*/ 221 w 225"/>
                <a:gd name="T13" fmla="*/ 262 h 355"/>
                <a:gd name="T14" fmla="*/ 225 w 225"/>
                <a:gd name="T15" fmla="*/ 279 h 355"/>
                <a:gd name="T16" fmla="*/ 225 w 225"/>
                <a:gd name="T17" fmla="*/ 297 h 355"/>
                <a:gd name="T18" fmla="*/ 220 w 225"/>
                <a:gd name="T19" fmla="*/ 313 h 355"/>
                <a:gd name="T20" fmla="*/ 211 w 225"/>
                <a:gd name="T21" fmla="*/ 328 h 355"/>
                <a:gd name="T22" fmla="*/ 199 w 225"/>
                <a:gd name="T23" fmla="*/ 341 h 355"/>
                <a:gd name="T24" fmla="*/ 182 w 225"/>
                <a:gd name="T25" fmla="*/ 350 h 355"/>
                <a:gd name="T26" fmla="*/ 164 w 225"/>
                <a:gd name="T27" fmla="*/ 355 h 355"/>
                <a:gd name="T28" fmla="*/ 147 w 225"/>
                <a:gd name="T29" fmla="*/ 355 h 355"/>
                <a:gd name="T30" fmla="*/ 130 w 225"/>
                <a:gd name="T31" fmla="*/ 350 h 355"/>
                <a:gd name="T32" fmla="*/ 115 w 225"/>
                <a:gd name="T33" fmla="*/ 342 h 355"/>
                <a:gd name="T34" fmla="*/ 104 w 225"/>
                <a:gd name="T35" fmla="*/ 328 h 355"/>
                <a:gd name="T36" fmla="*/ 94 w 225"/>
                <a:gd name="T37" fmla="*/ 311 h 355"/>
                <a:gd name="T38" fmla="*/ 5 w 225"/>
                <a:gd name="T39" fmla="*/ 92 h 355"/>
                <a:gd name="T40" fmla="*/ 0 w 225"/>
                <a:gd name="T41" fmla="*/ 75 h 355"/>
                <a:gd name="T42" fmla="*/ 1 w 225"/>
                <a:gd name="T43" fmla="*/ 57 h 355"/>
                <a:gd name="T44" fmla="*/ 6 w 225"/>
                <a:gd name="T45" fmla="*/ 41 h 355"/>
                <a:gd name="T46" fmla="*/ 16 w 225"/>
                <a:gd name="T47" fmla="*/ 26 h 355"/>
                <a:gd name="T48" fmla="*/ 28 w 225"/>
                <a:gd name="T49" fmla="*/ 13 h 355"/>
                <a:gd name="T50" fmla="*/ 44 w 225"/>
                <a:gd name="T51" fmla="*/ 4 h 355"/>
                <a:gd name="T52" fmla="*/ 62 w 22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355">
                  <a:moveTo>
                    <a:pt x="62" y="0"/>
                  </a:moveTo>
                  <a:lnTo>
                    <a:pt x="79" y="0"/>
                  </a:lnTo>
                  <a:lnTo>
                    <a:pt x="95" y="5"/>
                  </a:lnTo>
                  <a:lnTo>
                    <a:pt x="110" y="14"/>
                  </a:lnTo>
                  <a:lnTo>
                    <a:pt x="123" y="27"/>
                  </a:lnTo>
                  <a:lnTo>
                    <a:pt x="132" y="43"/>
                  </a:lnTo>
                  <a:lnTo>
                    <a:pt x="221" y="262"/>
                  </a:lnTo>
                  <a:lnTo>
                    <a:pt x="225" y="279"/>
                  </a:lnTo>
                  <a:lnTo>
                    <a:pt x="225" y="297"/>
                  </a:lnTo>
                  <a:lnTo>
                    <a:pt x="220" y="313"/>
                  </a:lnTo>
                  <a:lnTo>
                    <a:pt x="211" y="328"/>
                  </a:lnTo>
                  <a:lnTo>
                    <a:pt x="199" y="341"/>
                  </a:lnTo>
                  <a:lnTo>
                    <a:pt x="182" y="350"/>
                  </a:lnTo>
                  <a:lnTo>
                    <a:pt x="164" y="355"/>
                  </a:lnTo>
                  <a:lnTo>
                    <a:pt x="147" y="355"/>
                  </a:lnTo>
                  <a:lnTo>
                    <a:pt x="130" y="350"/>
                  </a:lnTo>
                  <a:lnTo>
                    <a:pt x="115" y="342"/>
                  </a:lnTo>
                  <a:lnTo>
                    <a:pt x="104" y="328"/>
                  </a:lnTo>
                  <a:lnTo>
                    <a:pt x="94" y="311"/>
                  </a:lnTo>
                  <a:lnTo>
                    <a:pt x="5" y="92"/>
                  </a:lnTo>
                  <a:lnTo>
                    <a:pt x="0" y="75"/>
                  </a:lnTo>
                  <a:lnTo>
                    <a:pt x="1" y="57"/>
                  </a:lnTo>
                  <a:lnTo>
                    <a:pt x="6" y="41"/>
                  </a:lnTo>
                  <a:lnTo>
                    <a:pt x="16" y="26"/>
                  </a:lnTo>
                  <a:lnTo>
                    <a:pt x="28" y="13"/>
                  </a:lnTo>
                  <a:lnTo>
                    <a:pt x="44" y="4"/>
                  </a:lnTo>
                  <a:lnTo>
                    <a:pt x="62"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4" name="Freeform 416">
              <a:extLst>
                <a:ext uri="{FF2B5EF4-FFF2-40B4-BE49-F238E27FC236}">
                  <a16:creationId xmlns:a16="http://schemas.microsoft.com/office/drawing/2014/main" id="{75DA6245-EA36-FA67-0B39-4118BC5AB2B3}"/>
                </a:ext>
              </a:extLst>
            </p:cNvPr>
            <p:cNvSpPr>
              <a:spLocks/>
            </p:cNvSpPr>
            <p:nvPr/>
          </p:nvSpPr>
          <p:spPr bwMode="auto">
            <a:xfrm>
              <a:off x="3943350" y="3824288"/>
              <a:ext cx="33337" cy="34925"/>
            </a:xfrm>
            <a:custGeom>
              <a:avLst/>
              <a:gdLst>
                <a:gd name="T0" fmla="*/ 68 w 301"/>
                <a:gd name="T1" fmla="*/ 0 h 305"/>
                <a:gd name="T2" fmla="*/ 86 w 301"/>
                <a:gd name="T3" fmla="*/ 3 h 305"/>
                <a:gd name="T4" fmla="*/ 102 w 301"/>
                <a:gd name="T5" fmla="*/ 11 h 305"/>
                <a:gd name="T6" fmla="*/ 116 w 301"/>
                <a:gd name="T7" fmla="*/ 21 h 305"/>
                <a:gd name="T8" fmla="*/ 282 w 301"/>
                <a:gd name="T9" fmla="*/ 188 h 305"/>
                <a:gd name="T10" fmla="*/ 293 w 301"/>
                <a:gd name="T11" fmla="*/ 203 h 305"/>
                <a:gd name="T12" fmla="*/ 299 w 301"/>
                <a:gd name="T13" fmla="*/ 219 h 305"/>
                <a:gd name="T14" fmla="*/ 301 w 301"/>
                <a:gd name="T15" fmla="*/ 236 h 305"/>
                <a:gd name="T16" fmla="*/ 298 w 301"/>
                <a:gd name="T17" fmla="*/ 254 h 305"/>
                <a:gd name="T18" fmla="*/ 291 w 301"/>
                <a:gd name="T19" fmla="*/ 270 h 305"/>
                <a:gd name="T20" fmla="*/ 280 w 301"/>
                <a:gd name="T21" fmla="*/ 285 h 305"/>
                <a:gd name="T22" fmla="*/ 266 w 301"/>
                <a:gd name="T23" fmla="*/ 297 h 305"/>
                <a:gd name="T24" fmla="*/ 249 w 301"/>
                <a:gd name="T25" fmla="*/ 303 h 305"/>
                <a:gd name="T26" fmla="*/ 232 w 301"/>
                <a:gd name="T27" fmla="*/ 305 h 305"/>
                <a:gd name="T28" fmla="*/ 214 w 301"/>
                <a:gd name="T29" fmla="*/ 303 h 305"/>
                <a:gd name="T30" fmla="*/ 198 w 301"/>
                <a:gd name="T31" fmla="*/ 295 h 305"/>
                <a:gd name="T32" fmla="*/ 184 w 301"/>
                <a:gd name="T33" fmla="*/ 283 h 305"/>
                <a:gd name="T34" fmla="*/ 18 w 301"/>
                <a:gd name="T35" fmla="*/ 115 h 305"/>
                <a:gd name="T36" fmla="*/ 7 w 301"/>
                <a:gd name="T37" fmla="*/ 101 h 305"/>
                <a:gd name="T38" fmla="*/ 1 w 301"/>
                <a:gd name="T39" fmla="*/ 85 h 305"/>
                <a:gd name="T40" fmla="*/ 0 w 301"/>
                <a:gd name="T41" fmla="*/ 67 h 305"/>
                <a:gd name="T42" fmla="*/ 2 w 301"/>
                <a:gd name="T43" fmla="*/ 50 h 305"/>
                <a:gd name="T44" fmla="*/ 9 w 301"/>
                <a:gd name="T45" fmla="*/ 33 h 305"/>
                <a:gd name="T46" fmla="*/ 20 w 301"/>
                <a:gd name="T47" fmla="*/ 19 h 305"/>
                <a:gd name="T48" fmla="*/ 34 w 301"/>
                <a:gd name="T49" fmla="*/ 9 h 305"/>
                <a:gd name="T50" fmla="*/ 51 w 301"/>
                <a:gd name="T51" fmla="*/ 2 h 305"/>
                <a:gd name="T52" fmla="*/ 6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8" y="0"/>
                  </a:moveTo>
                  <a:lnTo>
                    <a:pt x="86" y="3"/>
                  </a:lnTo>
                  <a:lnTo>
                    <a:pt x="102" y="11"/>
                  </a:lnTo>
                  <a:lnTo>
                    <a:pt x="116" y="21"/>
                  </a:lnTo>
                  <a:lnTo>
                    <a:pt x="282" y="188"/>
                  </a:lnTo>
                  <a:lnTo>
                    <a:pt x="293" y="203"/>
                  </a:lnTo>
                  <a:lnTo>
                    <a:pt x="299" y="219"/>
                  </a:lnTo>
                  <a:lnTo>
                    <a:pt x="301" y="236"/>
                  </a:lnTo>
                  <a:lnTo>
                    <a:pt x="298" y="254"/>
                  </a:lnTo>
                  <a:lnTo>
                    <a:pt x="291" y="270"/>
                  </a:lnTo>
                  <a:lnTo>
                    <a:pt x="280" y="285"/>
                  </a:lnTo>
                  <a:lnTo>
                    <a:pt x="266" y="297"/>
                  </a:lnTo>
                  <a:lnTo>
                    <a:pt x="249" y="303"/>
                  </a:lnTo>
                  <a:lnTo>
                    <a:pt x="232" y="305"/>
                  </a:lnTo>
                  <a:lnTo>
                    <a:pt x="214" y="303"/>
                  </a:lnTo>
                  <a:lnTo>
                    <a:pt x="198" y="295"/>
                  </a:lnTo>
                  <a:lnTo>
                    <a:pt x="184" y="283"/>
                  </a:lnTo>
                  <a:lnTo>
                    <a:pt x="18" y="115"/>
                  </a:lnTo>
                  <a:lnTo>
                    <a:pt x="7" y="101"/>
                  </a:lnTo>
                  <a:lnTo>
                    <a:pt x="1" y="85"/>
                  </a:lnTo>
                  <a:lnTo>
                    <a:pt x="0" y="67"/>
                  </a:lnTo>
                  <a:lnTo>
                    <a:pt x="2" y="50"/>
                  </a:lnTo>
                  <a:lnTo>
                    <a:pt x="9" y="33"/>
                  </a:lnTo>
                  <a:lnTo>
                    <a:pt x="20" y="19"/>
                  </a:lnTo>
                  <a:lnTo>
                    <a:pt x="34" y="9"/>
                  </a:lnTo>
                  <a:lnTo>
                    <a:pt x="51" y="2"/>
                  </a:lnTo>
                  <a:lnTo>
                    <a:pt x="6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5" name="Freeform 417">
              <a:extLst>
                <a:ext uri="{FF2B5EF4-FFF2-40B4-BE49-F238E27FC236}">
                  <a16:creationId xmlns:a16="http://schemas.microsoft.com/office/drawing/2014/main" id="{D8DDF278-EC40-9D63-5CF8-145F83D66D90}"/>
                </a:ext>
              </a:extLst>
            </p:cNvPr>
            <p:cNvSpPr>
              <a:spLocks/>
            </p:cNvSpPr>
            <p:nvPr/>
          </p:nvSpPr>
          <p:spPr bwMode="auto">
            <a:xfrm>
              <a:off x="4160838" y="3978276"/>
              <a:ext cx="39687" cy="25400"/>
            </a:xfrm>
            <a:custGeom>
              <a:avLst/>
              <a:gdLst>
                <a:gd name="T0" fmla="*/ 60 w 353"/>
                <a:gd name="T1" fmla="*/ 0 h 228"/>
                <a:gd name="T2" fmla="*/ 77 w 353"/>
                <a:gd name="T3" fmla="*/ 0 h 228"/>
                <a:gd name="T4" fmla="*/ 96 w 353"/>
                <a:gd name="T5" fmla="*/ 5 h 228"/>
                <a:gd name="T6" fmla="*/ 313 w 353"/>
                <a:gd name="T7" fmla="*/ 96 h 228"/>
                <a:gd name="T8" fmla="*/ 328 w 353"/>
                <a:gd name="T9" fmla="*/ 104 h 228"/>
                <a:gd name="T10" fmla="*/ 340 w 353"/>
                <a:gd name="T11" fmla="*/ 117 h 228"/>
                <a:gd name="T12" fmla="*/ 348 w 353"/>
                <a:gd name="T13" fmla="*/ 133 h 228"/>
                <a:gd name="T14" fmla="*/ 353 w 353"/>
                <a:gd name="T15" fmla="*/ 150 h 228"/>
                <a:gd name="T16" fmla="*/ 353 w 353"/>
                <a:gd name="T17" fmla="*/ 168 h 228"/>
                <a:gd name="T18" fmla="*/ 347 w 353"/>
                <a:gd name="T19" fmla="*/ 186 h 228"/>
                <a:gd name="T20" fmla="*/ 338 w 353"/>
                <a:gd name="T21" fmla="*/ 203 h 228"/>
                <a:gd name="T22" fmla="*/ 325 w 353"/>
                <a:gd name="T23" fmla="*/ 215 h 228"/>
                <a:gd name="T24" fmla="*/ 311 w 353"/>
                <a:gd name="T25" fmla="*/ 224 h 228"/>
                <a:gd name="T26" fmla="*/ 293 w 353"/>
                <a:gd name="T27" fmla="*/ 228 h 228"/>
                <a:gd name="T28" fmla="*/ 276 w 353"/>
                <a:gd name="T29" fmla="*/ 227 h 228"/>
                <a:gd name="T30" fmla="*/ 257 w 353"/>
                <a:gd name="T31" fmla="*/ 221 h 228"/>
                <a:gd name="T32" fmla="*/ 40 w 353"/>
                <a:gd name="T33" fmla="*/ 131 h 228"/>
                <a:gd name="T34" fmla="*/ 25 w 353"/>
                <a:gd name="T35" fmla="*/ 121 h 228"/>
                <a:gd name="T36" fmla="*/ 13 w 353"/>
                <a:gd name="T37" fmla="*/ 108 h 228"/>
                <a:gd name="T38" fmla="*/ 5 w 353"/>
                <a:gd name="T39" fmla="*/ 93 h 228"/>
                <a:gd name="T40" fmla="*/ 0 w 353"/>
                <a:gd name="T41" fmla="*/ 75 h 228"/>
                <a:gd name="T42" fmla="*/ 0 w 353"/>
                <a:gd name="T43" fmla="*/ 58 h 228"/>
                <a:gd name="T44" fmla="*/ 6 w 353"/>
                <a:gd name="T45" fmla="*/ 40 h 228"/>
                <a:gd name="T46" fmla="*/ 15 w 353"/>
                <a:gd name="T47" fmla="*/ 25 h 228"/>
                <a:gd name="T48" fmla="*/ 27 w 353"/>
                <a:gd name="T49" fmla="*/ 13 h 228"/>
                <a:gd name="T50" fmla="*/ 42 w 353"/>
                <a:gd name="T51" fmla="*/ 4 h 228"/>
                <a:gd name="T52" fmla="*/ 60 w 353"/>
                <a:gd name="T5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8">
                  <a:moveTo>
                    <a:pt x="60" y="0"/>
                  </a:moveTo>
                  <a:lnTo>
                    <a:pt x="77" y="0"/>
                  </a:lnTo>
                  <a:lnTo>
                    <a:pt x="96" y="5"/>
                  </a:lnTo>
                  <a:lnTo>
                    <a:pt x="313" y="96"/>
                  </a:lnTo>
                  <a:lnTo>
                    <a:pt x="328" y="104"/>
                  </a:lnTo>
                  <a:lnTo>
                    <a:pt x="340" y="117"/>
                  </a:lnTo>
                  <a:lnTo>
                    <a:pt x="348" y="133"/>
                  </a:lnTo>
                  <a:lnTo>
                    <a:pt x="353" y="150"/>
                  </a:lnTo>
                  <a:lnTo>
                    <a:pt x="353" y="168"/>
                  </a:lnTo>
                  <a:lnTo>
                    <a:pt x="347" y="186"/>
                  </a:lnTo>
                  <a:lnTo>
                    <a:pt x="338" y="203"/>
                  </a:lnTo>
                  <a:lnTo>
                    <a:pt x="325" y="215"/>
                  </a:lnTo>
                  <a:lnTo>
                    <a:pt x="311" y="224"/>
                  </a:lnTo>
                  <a:lnTo>
                    <a:pt x="293" y="228"/>
                  </a:lnTo>
                  <a:lnTo>
                    <a:pt x="276" y="227"/>
                  </a:lnTo>
                  <a:lnTo>
                    <a:pt x="257" y="221"/>
                  </a:lnTo>
                  <a:lnTo>
                    <a:pt x="40" y="131"/>
                  </a:lnTo>
                  <a:lnTo>
                    <a:pt x="25" y="121"/>
                  </a:lnTo>
                  <a:lnTo>
                    <a:pt x="13" y="108"/>
                  </a:lnTo>
                  <a:lnTo>
                    <a:pt x="5" y="93"/>
                  </a:lnTo>
                  <a:lnTo>
                    <a:pt x="0" y="75"/>
                  </a:lnTo>
                  <a:lnTo>
                    <a:pt x="0" y="58"/>
                  </a:lnTo>
                  <a:lnTo>
                    <a:pt x="6" y="40"/>
                  </a:lnTo>
                  <a:lnTo>
                    <a:pt x="15" y="25"/>
                  </a:lnTo>
                  <a:lnTo>
                    <a:pt x="27" y="13"/>
                  </a:lnTo>
                  <a:lnTo>
                    <a:pt x="42" y="4"/>
                  </a:lnTo>
                  <a:lnTo>
                    <a:pt x="6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6" name="Freeform 418">
              <a:extLst>
                <a:ext uri="{FF2B5EF4-FFF2-40B4-BE49-F238E27FC236}">
                  <a16:creationId xmlns:a16="http://schemas.microsoft.com/office/drawing/2014/main" id="{601BF61E-63BA-C1B4-0680-6DD924A8B8A3}"/>
                </a:ext>
              </a:extLst>
            </p:cNvPr>
            <p:cNvSpPr>
              <a:spLocks/>
            </p:cNvSpPr>
            <p:nvPr/>
          </p:nvSpPr>
          <p:spPr bwMode="auto">
            <a:xfrm>
              <a:off x="3911600" y="3873501"/>
              <a:ext cx="39687" cy="25400"/>
            </a:xfrm>
            <a:custGeom>
              <a:avLst/>
              <a:gdLst>
                <a:gd name="T0" fmla="*/ 59 w 353"/>
                <a:gd name="T1" fmla="*/ 0 h 226"/>
                <a:gd name="T2" fmla="*/ 78 w 353"/>
                <a:gd name="T3" fmla="*/ 0 h 226"/>
                <a:gd name="T4" fmla="*/ 95 w 353"/>
                <a:gd name="T5" fmla="*/ 4 h 226"/>
                <a:gd name="T6" fmla="*/ 313 w 353"/>
                <a:gd name="T7" fmla="*/ 94 h 226"/>
                <a:gd name="T8" fmla="*/ 329 w 353"/>
                <a:gd name="T9" fmla="*/ 103 h 226"/>
                <a:gd name="T10" fmla="*/ 341 w 353"/>
                <a:gd name="T11" fmla="*/ 116 h 226"/>
                <a:gd name="T12" fmla="*/ 349 w 353"/>
                <a:gd name="T13" fmla="*/ 132 h 226"/>
                <a:gd name="T14" fmla="*/ 353 w 353"/>
                <a:gd name="T15" fmla="*/ 148 h 226"/>
                <a:gd name="T16" fmla="*/ 353 w 353"/>
                <a:gd name="T17" fmla="*/ 167 h 226"/>
                <a:gd name="T18" fmla="*/ 348 w 353"/>
                <a:gd name="T19" fmla="*/ 184 h 226"/>
                <a:gd name="T20" fmla="*/ 339 w 353"/>
                <a:gd name="T21" fmla="*/ 201 h 226"/>
                <a:gd name="T22" fmla="*/ 326 w 353"/>
                <a:gd name="T23" fmla="*/ 214 h 226"/>
                <a:gd name="T24" fmla="*/ 311 w 353"/>
                <a:gd name="T25" fmla="*/ 222 h 226"/>
                <a:gd name="T26" fmla="*/ 294 w 353"/>
                <a:gd name="T27" fmla="*/ 226 h 226"/>
                <a:gd name="T28" fmla="*/ 276 w 353"/>
                <a:gd name="T29" fmla="*/ 225 h 226"/>
                <a:gd name="T30" fmla="*/ 258 w 353"/>
                <a:gd name="T31" fmla="*/ 219 h 226"/>
                <a:gd name="T32" fmla="*/ 41 w 353"/>
                <a:gd name="T33" fmla="*/ 129 h 226"/>
                <a:gd name="T34" fmla="*/ 26 w 353"/>
                <a:gd name="T35" fmla="*/ 120 h 226"/>
                <a:gd name="T36" fmla="*/ 13 w 353"/>
                <a:gd name="T37" fmla="*/ 107 h 226"/>
                <a:gd name="T38" fmla="*/ 5 w 353"/>
                <a:gd name="T39" fmla="*/ 92 h 226"/>
                <a:gd name="T40" fmla="*/ 0 w 353"/>
                <a:gd name="T41" fmla="*/ 74 h 226"/>
                <a:gd name="T42" fmla="*/ 0 w 353"/>
                <a:gd name="T43" fmla="*/ 57 h 226"/>
                <a:gd name="T44" fmla="*/ 5 w 353"/>
                <a:gd name="T45" fmla="*/ 40 h 226"/>
                <a:gd name="T46" fmla="*/ 14 w 353"/>
                <a:gd name="T47" fmla="*/ 24 h 226"/>
                <a:gd name="T48" fmla="*/ 28 w 353"/>
                <a:gd name="T49" fmla="*/ 12 h 226"/>
                <a:gd name="T50" fmla="*/ 43 w 353"/>
                <a:gd name="T51" fmla="*/ 4 h 226"/>
                <a:gd name="T52" fmla="*/ 59 w 353"/>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6">
                  <a:moveTo>
                    <a:pt x="59" y="0"/>
                  </a:moveTo>
                  <a:lnTo>
                    <a:pt x="78" y="0"/>
                  </a:lnTo>
                  <a:lnTo>
                    <a:pt x="95" y="4"/>
                  </a:lnTo>
                  <a:lnTo>
                    <a:pt x="313" y="94"/>
                  </a:lnTo>
                  <a:lnTo>
                    <a:pt x="329" y="103"/>
                  </a:lnTo>
                  <a:lnTo>
                    <a:pt x="341" y="116"/>
                  </a:lnTo>
                  <a:lnTo>
                    <a:pt x="349" y="132"/>
                  </a:lnTo>
                  <a:lnTo>
                    <a:pt x="353" y="148"/>
                  </a:lnTo>
                  <a:lnTo>
                    <a:pt x="353" y="167"/>
                  </a:lnTo>
                  <a:lnTo>
                    <a:pt x="348" y="184"/>
                  </a:lnTo>
                  <a:lnTo>
                    <a:pt x="339" y="201"/>
                  </a:lnTo>
                  <a:lnTo>
                    <a:pt x="326" y="214"/>
                  </a:lnTo>
                  <a:lnTo>
                    <a:pt x="311" y="222"/>
                  </a:lnTo>
                  <a:lnTo>
                    <a:pt x="294" y="226"/>
                  </a:lnTo>
                  <a:lnTo>
                    <a:pt x="276" y="225"/>
                  </a:lnTo>
                  <a:lnTo>
                    <a:pt x="258" y="219"/>
                  </a:lnTo>
                  <a:lnTo>
                    <a:pt x="41" y="129"/>
                  </a:lnTo>
                  <a:lnTo>
                    <a:pt x="26" y="120"/>
                  </a:lnTo>
                  <a:lnTo>
                    <a:pt x="13" y="107"/>
                  </a:lnTo>
                  <a:lnTo>
                    <a:pt x="5" y="92"/>
                  </a:lnTo>
                  <a:lnTo>
                    <a:pt x="0" y="74"/>
                  </a:lnTo>
                  <a:lnTo>
                    <a:pt x="0" y="57"/>
                  </a:lnTo>
                  <a:lnTo>
                    <a:pt x="5" y="40"/>
                  </a:lnTo>
                  <a:lnTo>
                    <a:pt x="14" y="24"/>
                  </a:lnTo>
                  <a:lnTo>
                    <a:pt x="28" y="12"/>
                  </a:lnTo>
                  <a:lnTo>
                    <a:pt x="43" y="4"/>
                  </a:lnTo>
                  <a:lnTo>
                    <a:pt x="5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7" name="Freeform 419">
              <a:extLst>
                <a:ext uri="{FF2B5EF4-FFF2-40B4-BE49-F238E27FC236}">
                  <a16:creationId xmlns:a16="http://schemas.microsoft.com/office/drawing/2014/main" id="{E74B1EB4-AEDD-4ECD-C05A-260A6B1B7DB4}"/>
                </a:ext>
              </a:extLst>
            </p:cNvPr>
            <p:cNvSpPr>
              <a:spLocks/>
            </p:cNvSpPr>
            <p:nvPr/>
          </p:nvSpPr>
          <p:spPr bwMode="auto">
            <a:xfrm>
              <a:off x="3986213" y="4090988"/>
              <a:ext cx="139700" cy="71438"/>
            </a:xfrm>
            <a:custGeom>
              <a:avLst/>
              <a:gdLst>
                <a:gd name="T0" fmla="*/ 160 w 1223"/>
                <a:gd name="T1" fmla="*/ 0 h 638"/>
                <a:gd name="T2" fmla="*/ 1066 w 1223"/>
                <a:gd name="T3" fmla="*/ 3 h 638"/>
                <a:gd name="T4" fmla="*/ 1066 w 1223"/>
                <a:gd name="T5" fmla="*/ 204 h 638"/>
                <a:gd name="T6" fmla="*/ 1157 w 1223"/>
                <a:gd name="T7" fmla="*/ 204 h 638"/>
                <a:gd name="T8" fmla="*/ 1174 w 1223"/>
                <a:gd name="T9" fmla="*/ 206 h 638"/>
                <a:gd name="T10" fmla="*/ 1191 w 1223"/>
                <a:gd name="T11" fmla="*/ 213 h 638"/>
                <a:gd name="T12" fmla="*/ 1204 w 1223"/>
                <a:gd name="T13" fmla="*/ 223 h 638"/>
                <a:gd name="T14" fmla="*/ 1214 w 1223"/>
                <a:gd name="T15" fmla="*/ 237 h 638"/>
                <a:gd name="T16" fmla="*/ 1221 w 1223"/>
                <a:gd name="T17" fmla="*/ 254 h 638"/>
                <a:gd name="T18" fmla="*/ 1223 w 1223"/>
                <a:gd name="T19" fmla="*/ 273 h 638"/>
                <a:gd name="T20" fmla="*/ 1220 w 1223"/>
                <a:gd name="T21" fmla="*/ 291 h 638"/>
                <a:gd name="T22" fmla="*/ 1213 w 1223"/>
                <a:gd name="T23" fmla="*/ 307 h 638"/>
                <a:gd name="T24" fmla="*/ 1203 w 1223"/>
                <a:gd name="T25" fmla="*/ 321 h 638"/>
                <a:gd name="T26" fmla="*/ 1188 w 1223"/>
                <a:gd name="T27" fmla="*/ 331 h 638"/>
                <a:gd name="T28" fmla="*/ 1172 w 1223"/>
                <a:gd name="T29" fmla="*/ 338 h 638"/>
                <a:gd name="T30" fmla="*/ 1154 w 1223"/>
                <a:gd name="T31" fmla="*/ 340 h 638"/>
                <a:gd name="T32" fmla="*/ 1061 w 1223"/>
                <a:gd name="T33" fmla="*/ 340 h 638"/>
                <a:gd name="T34" fmla="*/ 1050 w 1223"/>
                <a:gd name="T35" fmla="*/ 385 h 638"/>
                <a:gd name="T36" fmla="*/ 1035 w 1223"/>
                <a:gd name="T37" fmla="*/ 427 h 638"/>
                <a:gd name="T38" fmla="*/ 1013 w 1223"/>
                <a:gd name="T39" fmla="*/ 467 h 638"/>
                <a:gd name="T40" fmla="*/ 989 w 1223"/>
                <a:gd name="T41" fmla="*/ 504 h 638"/>
                <a:gd name="T42" fmla="*/ 959 w 1223"/>
                <a:gd name="T43" fmla="*/ 537 h 638"/>
                <a:gd name="T44" fmla="*/ 925 w 1223"/>
                <a:gd name="T45" fmla="*/ 566 h 638"/>
                <a:gd name="T46" fmla="*/ 889 w 1223"/>
                <a:gd name="T47" fmla="*/ 591 h 638"/>
                <a:gd name="T48" fmla="*/ 849 w 1223"/>
                <a:gd name="T49" fmla="*/ 610 h 638"/>
                <a:gd name="T50" fmla="*/ 806 w 1223"/>
                <a:gd name="T51" fmla="*/ 625 h 638"/>
                <a:gd name="T52" fmla="*/ 761 w 1223"/>
                <a:gd name="T53" fmla="*/ 635 h 638"/>
                <a:gd name="T54" fmla="*/ 714 w 1223"/>
                <a:gd name="T55" fmla="*/ 638 h 638"/>
                <a:gd name="T56" fmla="*/ 505 w 1223"/>
                <a:gd name="T57" fmla="*/ 638 h 638"/>
                <a:gd name="T58" fmla="*/ 458 w 1223"/>
                <a:gd name="T59" fmla="*/ 635 h 638"/>
                <a:gd name="T60" fmla="*/ 413 w 1223"/>
                <a:gd name="T61" fmla="*/ 624 h 638"/>
                <a:gd name="T62" fmla="*/ 370 w 1223"/>
                <a:gd name="T63" fmla="*/ 610 h 638"/>
                <a:gd name="T64" fmla="*/ 330 w 1223"/>
                <a:gd name="T65" fmla="*/ 590 h 638"/>
                <a:gd name="T66" fmla="*/ 293 w 1223"/>
                <a:gd name="T67" fmla="*/ 565 h 638"/>
                <a:gd name="T68" fmla="*/ 259 w 1223"/>
                <a:gd name="T69" fmla="*/ 535 h 638"/>
                <a:gd name="T70" fmla="*/ 231 w 1223"/>
                <a:gd name="T71" fmla="*/ 502 h 638"/>
                <a:gd name="T72" fmla="*/ 205 w 1223"/>
                <a:gd name="T73" fmla="*/ 465 h 638"/>
                <a:gd name="T74" fmla="*/ 185 w 1223"/>
                <a:gd name="T75" fmla="*/ 425 h 638"/>
                <a:gd name="T76" fmla="*/ 170 w 1223"/>
                <a:gd name="T77" fmla="*/ 382 h 638"/>
                <a:gd name="T78" fmla="*/ 160 w 1223"/>
                <a:gd name="T79" fmla="*/ 337 h 638"/>
                <a:gd name="T80" fmla="*/ 67 w 1223"/>
                <a:gd name="T81" fmla="*/ 337 h 638"/>
                <a:gd name="T82" fmla="*/ 49 w 1223"/>
                <a:gd name="T83" fmla="*/ 335 h 638"/>
                <a:gd name="T84" fmla="*/ 33 w 1223"/>
                <a:gd name="T85" fmla="*/ 328 h 638"/>
                <a:gd name="T86" fmla="*/ 20 w 1223"/>
                <a:gd name="T87" fmla="*/ 316 h 638"/>
                <a:gd name="T88" fmla="*/ 10 w 1223"/>
                <a:gd name="T89" fmla="*/ 302 h 638"/>
                <a:gd name="T90" fmla="*/ 2 w 1223"/>
                <a:gd name="T91" fmla="*/ 286 h 638"/>
                <a:gd name="T92" fmla="*/ 0 w 1223"/>
                <a:gd name="T93" fmla="*/ 268 h 638"/>
                <a:gd name="T94" fmla="*/ 2 w 1223"/>
                <a:gd name="T95" fmla="*/ 250 h 638"/>
                <a:gd name="T96" fmla="*/ 10 w 1223"/>
                <a:gd name="T97" fmla="*/ 234 h 638"/>
                <a:gd name="T98" fmla="*/ 21 w 1223"/>
                <a:gd name="T99" fmla="*/ 220 h 638"/>
                <a:gd name="T100" fmla="*/ 35 w 1223"/>
                <a:gd name="T101" fmla="*/ 210 h 638"/>
                <a:gd name="T102" fmla="*/ 51 w 1223"/>
                <a:gd name="T103" fmla="*/ 204 h 638"/>
                <a:gd name="T104" fmla="*/ 70 w 1223"/>
                <a:gd name="T105" fmla="*/ 200 h 638"/>
                <a:gd name="T106" fmla="*/ 160 w 1223"/>
                <a:gd name="T107" fmla="*/ 200 h 638"/>
                <a:gd name="T108" fmla="*/ 160 w 1223"/>
                <a:gd name="T10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3" h="638">
                  <a:moveTo>
                    <a:pt x="160" y="0"/>
                  </a:moveTo>
                  <a:lnTo>
                    <a:pt x="1066" y="3"/>
                  </a:lnTo>
                  <a:lnTo>
                    <a:pt x="1066" y="204"/>
                  </a:lnTo>
                  <a:lnTo>
                    <a:pt x="1157" y="204"/>
                  </a:lnTo>
                  <a:lnTo>
                    <a:pt x="1174" y="206"/>
                  </a:lnTo>
                  <a:lnTo>
                    <a:pt x="1191" y="213"/>
                  </a:lnTo>
                  <a:lnTo>
                    <a:pt x="1204" y="223"/>
                  </a:lnTo>
                  <a:lnTo>
                    <a:pt x="1214" y="237"/>
                  </a:lnTo>
                  <a:lnTo>
                    <a:pt x="1221" y="254"/>
                  </a:lnTo>
                  <a:lnTo>
                    <a:pt x="1223" y="273"/>
                  </a:lnTo>
                  <a:lnTo>
                    <a:pt x="1220" y="291"/>
                  </a:lnTo>
                  <a:lnTo>
                    <a:pt x="1213" y="307"/>
                  </a:lnTo>
                  <a:lnTo>
                    <a:pt x="1203" y="321"/>
                  </a:lnTo>
                  <a:lnTo>
                    <a:pt x="1188" y="331"/>
                  </a:lnTo>
                  <a:lnTo>
                    <a:pt x="1172" y="338"/>
                  </a:lnTo>
                  <a:lnTo>
                    <a:pt x="1154" y="340"/>
                  </a:lnTo>
                  <a:lnTo>
                    <a:pt x="1061" y="340"/>
                  </a:lnTo>
                  <a:lnTo>
                    <a:pt x="1050" y="385"/>
                  </a:lnTo>
                  <a:lnTo>
                    <a:pt x="1035" y="427"/>
                  </a:lnTo>
                  <a:lnTo>
                    <a:pt x="1013" y="467"/>
                  </a:lnTo>
                  <a:lnTo>
                    <a:pt x="989" y="504"/>
                  </a:lnTo>
                  <a:lnTo>
                    <a:pt x="959" y="537"/>
                  </a:lnTo>
                  <a:lnTo>
                    <a:pt x="925" y="566"/>
                  </a:lnTo>
                  <a:lnTo>
                    <a:pt x="889" y="591"/>
                  </a:lnTo>
                  <a:lnTo>
                    <a:pt x="849" y="610"/>
                  </a:lnTo>
                  <a:lnTo>
                    <a:pt x="806" y="625"/>
                  </a:lnTo>
                  <a:lnTo>
                    <a:pt x="761" y="635"/>
                  </a:lnTo>
                  <a:lnTo>
                    <a:pt x="714" y="638"/>
                  </a:lnTo>
                  <a:lnTo>
                    <a:pt x="505" y="638"/>
                  </a:lnTo>
                  <a:lnTo>
                    <a:pt x="458" y="635"/>
                  </a:lnTo>
                  <a:lnTo>
                    <a:pt x="413" y="624"/>
                  </a:lnTo>
                  <a:lnTo>
                    <a:pt x="370" y="610"/>
                  </a:lnTo>
                  <a:lnTo>
                    <a:pt x="330" y="590"/>
                  </a:lnTo>
                  <a:lnTo>
                    <a:pt x="293" y="565"/>
                  </a:lnTo>
                  <a:lnTo>
                    <a:pt x="259" y="535"/>
                  </a:lnTo>
                  <a:lnTo>
                    <a:pt x="231" y="502"/>
                  </a:lnTo>
                  <a:lnTo>
                    <a:pt x="205" y="465"/>
                  </a:lnTo>
                  <a:lnTo>
                    <a:pt x="185" y="425"/>
                  </a:lnTo>
                  <a:lnTo>
                    <a:pt x="170" y="382"/>
                  </a:lnTo>
                  <a:lnTo>
                    <a:pt x="160" y="337"/>
                  </a:lnTo>
                  <a:lnTo>
                    <a:pt x="67" y="337"/>
                  </a:lnTo>
                  <a:lnTo>
                    <a:pt x="49" y="335"/>
                  </a:lnTo>
                  <a:lnTo>
                    <a:pt x="33" y="328"/>
                  </a:lnTo>
                  <a:lnTo>
                    <a:pt x="20" y="316"/>
                  </a:lnTo>
                  <a:lnTo>
                    <a:pt x="10" y="302"/>
                  </a:lnTo>
                  <a:lnTo>
                    <a:pt x="2" y="286"/>
                  </a:lnTo>
                  <a:lnTo>
                    <a:pt x="0" y="268"/>
                  </a:lnTo>
                  <a:lnTo>
                    <a:pt x="2" y="250"/>
                  </a:lnTo>
                  <a:lnTo>
                    <a:pt x="10" y="234"/>
                  </a:lnTo>
                  <a:lnTo>
                    <a:pt x="21" y="220"/>
                  </a:lnTo>
                  <a:lnTo>
                    <a:pt x="35" y="210"/>
                  </a:lnTo>
                  <a:lnTo>
                    <a:pt x="51" y="204"/>
                  </a:lnTo>
                  <a:lnTo>
                    <a:pt x="70" y="200"/>
                  </a:lnTo>
                  <a:lnTo>
                    <a:pt x="160" y="200"/>
                  </a:lnTo>
                  <a:lnTo>
                    <a:pt x="16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58" name="Freeform 420">
              <a:extLst>
                <a:ext uri="{FF2B5EF4-FFF2-40B4-BE49-F238E27FC236}">
                  <a16:creationId xmlns:a16="http://schemas.microsoft.com/office/drawing/2014/main" id="{03EF8593-4DE7-8C3F-7156-AAB5837EC394}"/>
                </a:ext>
              </a:extLst>
            </p:cNvPr>
            <p:cNvSpPr>
              <a:spLocks noEditPoints="1"/>
            </p:cNvSpPr>
            <p:nvPr/>
          </p:nvSpPr>
          <p:spPr bwMode="auto">
            <a:xfrm>
              <a:off x="3957638" y="3836988"/>
              <a:ext cx="198437" cy="238125"/>
            </a:xfrm>
            <a:custGeom>
              <a:avLst/>
              <a:gdLst>
                <a:gd name="T0" fmla="*/ 829 w 1755"/>
                <a:gd name="T1" fmla="*/ 469 h 2100"/>
                <a:gd name="T2" fmla="*/ 809 w 1755"/>
                <a:gd name="T3" fmla="*/ 567 h 2100"/>
                <a:gd name="T4" fmla="*/ 695 w 1755"/>
                <a:gd name="T5" fmla="*/ 640 h 2100"/>
                <a:gd name="T6" fmla="*/ 638 w 1755"/>
                <a:gd name="T7" fmla="*/ 764 h 2100"/>
                <a:gd name="T8" fmla="*/ 663 w 1755"/>
                <a:gd name="T9" fmla="*/ 911 h 2100"/>
                <a:gd name="T10" fmla="*/ 767 w 1755"/>
                <a:gd name="T11" fmla="*/ 1016 h 2100"/>
                <a:gd name="T12" fmla="*/ 901 w 1755"/>
                <a:gd name="T13" fmla="*/ 1045 h 2100"/>
                <a:gd name="T14" fmla="*/ 971 w 1755"/>
                <a:gd name="T15" fmla="*/ 1101 h 2100"/>
                <a:gd name="T16" fmla="*/ 971 w 1755"/>
                <a:gd name="T17" fmla="*/ 1192 h 2100"/>
                <a:gd name="T18" fmla="*/ 901 w 1755"/>
                <a:gd name="T19" fmla="*/ 1248 h 2100"/>
                <a:gd name="T20" fmla="*/ 818 w 1755"/>
                <a:gd name="T21" fmla="*/ 1232 h 2100"/>
                <a:gd name="T22" fmla="*/ 754 w 1755"/>
                <a:gd name="T23" fmla="*/ 1196 h 2100"/>
                <a:gd name="T24" fmla="*/ 693 w 1755"/>
                <a:gd name="T25" fmla="*/ 1229 h 2100"/>
                <a:gd name="T26" fmla="*/ 691 w 1755"/>
                <a:gd name="T27" fmla="*/ 1298 h 2100"/>
                <a:gd name="T28" fmla="*/ 779 w 1755"/>
                <a:gd name="T29" fmla="*/ 1368 h 2100"/>
                <a:gd name="T30" fmla="*/ 818 w 1755"/>
                <a:gd name="T31" fmla="*/ 1462 h 2100"/>
                <a:gd name="T32" fmla="*/ 878 w 1755"/>
                <a:gd name="T33" fmla="*/ 1497 h 2100"/>
                <a:gd name="T34" fmla="*/ 938 w 1755"/>
                <a:gd name="T35" fmla="*/ 1462 h 2100"/>
                <a:gd name="T36" fmla="*/ 980 w 1755"/>
                <a:gd name="T37" fmla="*/ 1367 h 2100"/>
                <a:gd name="T38" fmla="*/ 1081 w 1755"/>
                <a:gd name="T39" fmla="*/ 1278 h 2100"/>
                <a:gd name="T40" fmla="*/ 1121 w 1755"/>
                <a:gd name="T41" fmla="*/ 1146 h 2100"/>
                <a:gd name="T42" fmla="*/ 1074 w 1755"/>
                <a:gd name="T43" fmla="*/ 1002 h 2100"/>
                <a:gd name="T44" fmla="*/ 955 w 1755"/>
                <a:gd name="T45" fmla="*/ 916 h 2100"/>
                <a:gd name="T46" fmla="*/ 833 w 1755"/>
                <a:gd name="T47" fmla="*/ 892 h 2100"/>
                <a:gd name="T48" fmla="*/ 778 w 1755"/>
                <a:gd name="T49" fmla="*/ 823 h 2100"/>
                <a:gd name="T50" fmla="*/ 798 w 1755"/>
                <a:gd name="T51" fmla="*/ 734 h 2100"/>
                <a:gd name="T52" fmla="*/ 878 w 1755"/>
                <a:gd name="T53" fmla="*/ 695 h 2100"/>
                <a:gd name="T54" fmla="*/ 954 w 1755"/>
                <a:gd name="T55" fmla="*/ 728 h 2100"/>
                <a:gd name="T56" fmla="*/ 1020 w 1755"/>
                <a:gd name="T57" fmla="*/ 748 h 2100"/>
                <a:gd name="T58" fmla="*/ 1071 w 1755"/>
                <a:gd name="T59" fmla="*/ 700 h 2100"/>
                <a:gd name="T60" fmla="*/ 1054 w 1755"/>
                <a:gd name="T61" fmla="*/ 633 h 2100"/>
                <a:gd name="T62" fmla="*/ 948 w 1755"/>
                <a:gd name="T63" fmla="*/ 567 h 2100"/>
                <a:gd name="T64" fmla="*/ 928 w 1755"/>
                <a:gd name="T65" fmla="*/ 469 h 2100"/>
                <a:gd name="T66" fmla="*/ 902 w 1755"/>
                <a:gd name="T67" fmla="*/ 0 h 2100"/>
                <a:gd name="T68" fmla="*/ 1186 w 1755"/>
                <a:gd name="T69" fmla="*/ 56 h 2100"/>
                <a:gd name="T70" fmla="*/ 1430 w 1755"/>
                <a:gd name="T71" fmla="*/ 195 h 2100"/>
                <a:gd name="T72" fmla="*/ 1616 w 1755"/>
                <a:gd name="T73" fmla="*/ 405 h 2100"/>
                <a:gd name="T74" fmla="*/ 1729 w 1755"/>
                <a:gd name="T75" fmla="*/ 665 h 2100"/>
                <a:gd name="T76" fmla="*/ 1752 w 1755"/>
                <a:gd name="T77" fmla="*/ 954 h 2100"/>
                <a:gd name="T78" fmla="*/ 1691 w 1755"/>
                <a:gd name="T79" fmla="*/ 1215 h 2100"/>
                <a:gd name="T80" fmla="*/ 1558 w 1755"/>
                <a:gd name="T81" fmla="*/ 1438 h 2100"/>
                <a:gd name="T82" fmla="*/ 1383 w 1755"/>
                <a:gd name="T83" fmla="*/ 1714 h 2100"/>
                <a:gd name="T84" fmla="*/ 1272 w 1755"/>
                <a:gd name="T85" fmla="*/ 2020 h 2100"/>
                <a:gd name="T86" fmla="*/ 445 w 1755"/>
                <a:gd name="T87" fmla="*/ 1915 h 2100"/>
                <a:gd name="T88" fmla="*/ 289 w 1755"/>
                <a:gd name="T89" fmla="*/ 1573 h 2100"/>
                <a:gd name="T90" fmla="*/ 110 w 1755"/>
                <a:gd name="T91" fmla="*/ 1307 h 2100"/>
                <a:gd name="T92" fmla="*/ 18 w 1755"/>
                <a:gd name="T93" fmla="*/ 1059 h 2100"/>
                <a:gd name="T94" fmla="*/ 6 w 1755"/>
                <a:gd name="T95" fmla="*/ 778 h 2100"/>
                <a:gd name="T96" fmla="*/ 87 w 1755"/>
                <a:gd name="T97" fmla="*/ 500 h 2100"/>
                <a:gd name="T98" fmla="*/ 250 w 1755"/>
                <a:gd name="T99" fmla="*/ 267 h 2100"/>
                <a:gd name="T100" fmla="*/ 477 w 1755"/>
                <a:gd name="T101" fmla="*/ 98 h 2100"/>
                <a:gd name="T102" fmla="*/ 752 w 1755"/>
                <a:gd name="T103" fmla="*/ 8 h 2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55" h="2100">
                  <a:moveTo>
                    <a:pt x="878" y="449"/>
                  </a:moveTo>
                  <a:lnTo>
                    <a:pt x="860" y="451"/>
                  </a:lnTo>
                  <a:lnTo>
                    <a:pt x="844" y="458"/>
                  </a:lnTo>
                  <a:lnTo>
                    <a:pt x="829" y="469"/>
                  </a:lnTo>
                  <a:lnTo>
                    <a:pt x="818" y="483"/>
                  </a:lnTo>
                  <a:lnTo>
                    <a:pt x="811" y="499"/>
                  </a:lnTo>
                  <a:lnTo>
                    <a:pt x="809" y="519"/>
                  </a:lnTo>
                  <a:lnTo>
                    <a:pt x="809" y="567"/>
                  </a:lnTo>
                  <a:lnTo>
                    <a:pt x="776" y="579"/>
                  </a:lnTo>
                  <a:lnTo>
                    <a:pt x="746" y="596"/>
                  </a:lnTo>
                  <a:lnTo>
                    <a:pt x="719" y="616"/>
                  </a:lnTo>
                  <a:lnTo>
                    <a:pt x="695" y="640"/>
                  </a:lnTo>
                  <a:lnTo>
                    <a:pt x="675" y="668"/>
                  </a:lnTo>
                  <a:lnTo>
                    <a:pt x="658" y="697"/>
                  </a:lnTo>
                  <a:lnTo>
                    <a:pt x="646" y="729"/>
                  </a:lnTo>
                  <a:lnTo>
                    <a:pt x="638" y="764"/>
                  </a:lnTo>
                  <a:lnTo>
                    <a:pt x="636" y="800"/>
                  </a:lnTo>
                  <a:lnTo>
                    <a:pt x="639" y="839"/>
                  </a:lnTo>
                  <a:lnTo>
                    <a:pt x="648" y="876"/>
                  </a:lnTo>
                  <a:lnTo>
                    <a:pt x="663" y="911"/>
                  </a:lnTo>
                  <a:lnTo>
                    <a:pt x="682" y="943"/>
                  </a:lnTo>
                  <a:lnTo>
                    <a:pt x="707" y="971"/>
                  </a:lnTo>
                  <a:lnTo>
                    <a:pt x="735" y="995"/>
                  </a:lnTo>
                  <a:lnTo>
                    <a:pt x="767" y="1016"/>
                  </a:lnTo>
                  <a:lnTo>
                    <a:pt x="802" y="1030"/>
                  </a:lnTo>
                  <a:lnTo>
                    <a:pt x="839" y="1039"/>
                  </a:lnTo>
                  <a:lnTo>
                    <a:pt x="877" y="1042"/>
                  </a:lnTo>
                  <a:lnTo>
                    <a:pt x="901" y="1045"/>
                  </a:lnTo>
                  <a:lnTo>
                    <a:pt x="923" y="1053"/>
                  </a:lnTo>
                  <a:lnTo>
                    <a:pt x="942" y="1065"/>
                  </a:lnTo>
                  <a:lnTo>
                    <a:pt x="958" y="1081"/>
                  </a:lnTo>
                  <a:lnTo>
                    <a:pt x="971" y="1101"/>
                  </a:lnTo>
                  <a:lnTo>
                    <a:pt x="979" y="1122"/>
                  </a:lnTo>
                  <a:lnTo>
                    <a:pt x="982" y="1147"/>
                  </a:lnTo>
                  <a:lnTo>
                    <a:pt x="979" y="1171"/>
                  </a:lnTo>
                  <a:lnTo>
                    <a:pt x="971" y="1192"/>
                  </a:lnTo>
                  <a:lnTo>
                    <a:pt x="958" y="1212"/>
                  </a:lnTo>
                  <a:lnTo>
                    <a:pt x="942" y="1228"/>
                  </a:lnTo>
                  <a:lnTo>
                    <a:pt x="923" y="1240"/>
                  </a:lnTo>
                  <a:lnTo>
                    <a:pt x="901" y="1248"/>
                  </a:lnTo>
                  <a:lnTo>
                    <a:pt x="877" y="1251"/>
                  </a:lnTo>
                  <a:lnTo>
                    <a:pt x="856" y="1249"/>
                  </a:lnTo>
                  <a:lnTo>
                    <a:pt x="836" y="1242"/>
                  </a:lnTo>
                  <a:lnTo>
                    <a:pt x="818" y="1232"/>
                  </a:lnTo>
                  <a:lnTo>
                    <a:pt x="802" y="1218"/>
                  </a:lnTo>
                  <a:lnTo>
                    <a:pt x="787" y="1206"/>
                  </a:lnTo>
                  <a:lnTo>
                    <a:pt x="771" y="1198"/>
                  </a:lnTo>
                  <a:lnTo>
                    <a:pt x="754" y="1196"/>
                  </a:lnTo>
                  <a:lnTo>
                    <a:pt x="736" y="1197"/>
                  </a:lnTo>
                  <a:lnTo>
                    <a:pt x="720" y="1204"/>
                  </a:lnTo>
                  <a:lnTo>
                    <a:pt x="704" y="1215"/>
                  </a:lnTo>
                  <a:lnTo>
                    <a:pt x="693" y="1229"/>
                  </a:lnTo>
                  <a:lnTo>
                    <a:pt x="686" y="1246"/>
                  </a:lnTo>
                  <a:lnTo>
                    <a:pt x="683" y="1263"/>
                  </a:lnTo>
                  <a:lnTo>
                    <a:pt x="685" y="1280"/>
                  </a:lnTo>
                  <a:lnTo>
                    <a:pt x="691" y="1298"/>
                  </a:lnTo>
                  <a:lnTo>
                    <a:pt x="701" y="1312"/>
                  </a:lnTo>
                  <a:lnTo>
                    <a:pt x="725" y="1335"/>
                  </a:lnTo>
                  <a:lnTo>
                    <a:pt x="752" y="1352"/>
                  </a:lnTo>
                  <a:lnTo>
                    <a:pt x="779" y="1368"/>
                  </a:lnTo>
                  <a:lnTo>
                    <a:pt x="809" y="1379"/>
                  </a:lnTo>
                  <a:lnTo>
                    <a:pt x="809" y="1427"/>
                  </a:lnTo>
                  <a:lnTo>
                    <a:pt x="811" y="1446"/>
                  </a:lnTo>
                  <a:lnTo>
                    <a:pt x="818" y="1462"/>
                  </a:lnTo>
                  <a:lnTo>
                    <a:pt x="829" y="1477"/>
                  </a:lnTo>
                  <a:lnTo>
                    <a:pt x="844" y="1488"/>
                  </a:lnTo>
                  <a:lnTo>
                    <a:pt x="860" y="1494"/>
                  </a:lnTo>
                  <a:lnTo>
                    <a:pt x="878" y="1497"/>
                  </a:lnTo>
                  <a:lnTo>
                    <a:pt x="897" y="1494"/>
                  </a:lnTo>
                  <a:lnTo>
                    <a:pt x="913" y="1488"/>
                  </a:lnTo>
                  <a:lnTo>
                    <a:pt x="928" y="1477"/>
                  </a:lnTo>
                  <a:lnTo>
                    <a:pt x="938" y="1462"/>
                  </a:lnTo>
                  <a:lnTo>
                    <a:pt x="945" y="1446"/>
                  </a:lnTo>
                  <a:lnTo>
                    <a:pt x="948" y="1427"/>
                  </a:lnTo>
                  <a:lnTo>
                    <a:pt x="948" y="1379"/>
                  </a:lnTo>
                  <a:lnTo>
                    <a:pt x="980" y="1367"/>
                  </a:lnTo>
                  <a:lnTo>
                    <a:pt x="1009" y="1350"/>
                  </a:lnTo>
                  <a:lnTo>
                    <a:pt x="1037" y="1330"/>
                  </a:lnTo>
                  <a:lnTo>
                    <a:pt x="1061" y="1305"/>
                  </a:lnTo>
                  <a:lnTo>
                    <a:pt x="1081" y="1278"/>
                  </a:lnTo>
                  <a:lnTo>
                    <a:pt x="1097" y="1249"/>
                  </a:lnTo>
                  <a:lnTo>
                    <a:pt x="1111" y="1216"/>
                  </a:lnTo>
                  <a:lnTo>
                    <a:pt x="1118" y="1182"/>
                  </a:lnTo>
                  <a:lnTo>
                    <a:pt x="1121" y="1146"/>
                  </a:lnTo>
                  <a:lnTo>
                    <a:pt x="1118" y="1107"/>
                  </a:lnTo>
                  <a:lnTo>
                    <a:pt x="1109" y="1069"/>
                  </a:lnTo>
                  <a:lnTo>
                    <a:pt x="1094" y="1034"/>
                  </a:lnTo>
                  <a:lnTo>
                    <a:pt x="1074" y="1002"/>
                  </a:lnTo>
                  <a:lnTo>
                    <a:pt x="1050" y="975"/>
                  </a:lnTo>
                  <a:lnTo>
                    <a:pt x="1022" y="950"/>
                  </a:lnTo>
                  <a:lnTo>
                    <a:pt x="990" y="930"/>
                  </a:lnTo>
                  <a:lnTo>
                    <a:pt x="955" y="916"/>
                  </a:lnTo>
                  <a:lnTo>
                    <a:pt x="918" y="907"/>
                  </a:lnTo>
                  <a:lnTo>
                    <a:pt x="878" y="903"/>
                  </a:lnTo>
                  <a:lnTo>
                    <a:pt x="855" y="901"/>
                  </a:lnTo>
                  <a:lnTo>
                    <a:pt x="833" y="892"/>
                  </a:lnTo>
                  <a:lnTo>
                    <a:pt x="814" y="880"/>
                  </a:lnTo>
                  <a:lnTo>
                    <a:pt x="798" y="864"/>
                  </a:lnTo>
                  <a:lnTo>
                    <a:pt x="785" y="844"/>
                  </a:lnTo>
                  <a:lnTo>
                    <a:pt x="778" y="823"/>
                  </a:lnTo>
                  <a:lnTo>
                    <a:pt x="775" y="799"/>
                  </a:lnTo>
                  <a:lnTo>
                    <a:pt x="778" y="775"/>
                  </a:lnTo>
                  <a:lnTo>
                    <a:pt x="785" y="753"/>
                  </a:lnTo>
                  <a:lnTo>
                    <a:pt x="798" y="734"/>
                  </a:lnTo>
                  <a:lnTo>
                    <a:pt x="814" y="718"/>
                  </a:lnTo>
                  <a:lnTo>
                    <a:pt x="833" y="706"/>
                  </a:lnTo>
                  <a:lnTo>
                    <a:pt x="855" y="697"/>
                  </a:lnTo>
                  <a:lnTo>
                    <a:pt x="878" y="695"/>
                  </a:lnTo>
                  <a:lnTo>
                    <a:pt x="900" y="697"/>
                  </a:lnTo>
                  <a:lnTo>
                    <a:pt x="920" y="703"/>
                  </a:lnTo>
                  <a:lnTo>
                    <a:pt x="939" y="714"/>
                  </a:lnTo>
                  <a:lnTo>
                    <a:pt x="954" y="728"/>
                  </a:lnTo>
                  <a:lnTo>
                    <a:pt x="968" y="739"/>
                  </a:lnTo>
                  <a:lnTo>
                    <a:pt x="985" y="747"/>
                  </a:lnTo>
                  <a:lnTo>
                    <a:pt x="1002" y="750"/>
                  </a:lnTo>
                  <a:lnTo>
                    <a:pt x="1020" y="748"/>
                  </a:lnTo>
                  <a:lnTo>
                    <a:pt x="1037" y="741"/>
                  </a:lnTo>
                  <a:lnTo>
                    <a:pt x="1052" y="730"/>
                  </a:lnTo>
                  <a:lnTo>
                    <a:pt x="1064" y="716"/>
                  </a:lnTo>
                  <a:lnTo>
                    <a:pt x="1071" y="700"/>
                  </a:lnTo>
                  <a:lnTo>
                    <a:pt x="1074" y="683"/>
                  </a:lnTo>
                  <a:lnTo>
                    <a:pt x="1072" y="664"/>
                  </a:lnTo>
                  <a:lnTo>
                    <a:pt x="1066" y="648"/>
                  </a:lnTo>
                  <a:lnTo>
                    <a:pt x="1054" y="633"/>
                  </a:lnTo>
                  <a:lnTo>
                    <a:pt x="1031" y="611"/>
                  </a:lnTo>
                  <a:lnTo>
                    <a:pt x="1005" y="593"/>
                  </a:lnTo>
                  <a:lnTo>
                    <a:pt x="978" y="578"/>
                  </a:lnTo>
                  <a:lnTo>
                    <a:pt x="948" y="567"/>
                  </a:lnTo>
                  <a:lnTo>
                    <a:pt x="948" y="519"/>
                  </a:lnTo>
                  <a:lnTo>
                    <a:pt x="945" y="499"/>
                  </a:lnTo>
                  <a:lnTo>
                    <a:pt x="938" y="483"/>
                  </a:lnTo>
                  <a:lnTo>
                    <a:pt x="928" y="469"/>
                  </a:lnTo>
                  <a:lnTo>
                    <a:pt x="913" y="458"/>
                  </a:lnTo>
                  <a:lnTo>
                    <a:pt x="897" y="451"/>
                  </a:lnTo>
                  <a:lnTo>
                    <a:pt x="878" y="449"/>
                  </a:lnTo>
                  <a:close/>
                  <a:moveTo>
                    <a:pt x="902" y="0"/>
                  </a:moveTo>
                  <a:lnTo>
                    <a:pt x="976" y="5"/>
                  </a:lnTo>
                  <a:lnTo>
                    <a:pt x="1048" y="16"/>
                  </a:lnTo>
                  <a:lnTo>
                    <a:pt x="1119" y="33"/>
                  </a:lnTo>
                  <a:lnTo>
                    <a:pt x="1186" y="56"/>
                  </a:lnTo>
                  <a:lnTo>
                    <a:pt x="1252" y="83"/>
                  </a:lnTo>
                  <a:lnTo>
                    <a:pt x="1314" y="116"/>
                  </a:lnTo>
                  <a:lnTo>
                    <a:pt x="1375" y="153"/>
                  </a:lnTo>
                  <a:lnTo>
                    <a:pt x="1430" y="195"/>
                  </a:lnTo>
                  <a:lnTo>
                    <a:pt x="1483" y="242"/>
                  </a:lnTo>
                  <a:lnTo>
                    <a:pt x="1531" y="293"/>
                  </a:lnTo>
                  <a:lnTo>
                    <a:pt x="1576" y="346"/>
                  </a:lnTo>
                  <a:lnTo>
                    <a:pt x="1616" y="405"/>
                  </a:lnTo>
                  <a:lnTo>
                    <a:pt x="1652" y="465"/>
                  </a:lnTo>
                  <a:lnTo>
                    <a:pt x="1683" y="529"/>
                  </a:lnTo>
                  <a:lnTo>
                    <a:pt x="1708" y="596"/>
                  </a:lnTo>
                  <a:lnTo>
                    <a:pt x="1729" y="665"/>
                  </a:lnTo>
                  <a:lnTo>
                    <a:pt x="1744" y="736"/>
                  </a:lnTo>
                  <a:lnTo>
                    <a:pt x="1752" y="810"/>
                  </a:lnTo>
                  <a:lnTo>
                    <a:pt x="1755" y="885"/>
                  </a:lnTo>
                  <a:lnTo>
                    <a:pt x="1752" y="954"/>
                  </a:lnTo>
                  <a:lnTo>
                    <a:pt x="1744" y="1022"/>
                  </a:lnTo>
                  <a:lnTo>
                    <a:pt x="1732" y="1088"/>
                  </a:lnTo>
                  <a:lnTo>
                    <a:pt x="1714" y="1152"/>
                  </a:lnTo>
                  <a:lnTo>
                    <a:pt x="1691" y="1215"/>
                  </a:lnTo>
                  <a:lnTo>
                    <a:pt x="1663" y="1274"/>
                  </a:lnTo>
                  <a:lnTo>
                    <a:pt x="1632" y="1332"/>
                  </a:lnTo>
                  <a:lnTo>
                    <a:pt x="1597" y="1386"/>
                  </a:lnTo>
                  <a:lnTo>
                    <a:pt x="1558" y="1438"/>
                  </a:lnTo>
                  <a:lnTo>
                    <a:pt x="1508" y="1503"/>
                  </a:lnTo>
                  <a:lnTo>
                    <a:pt x="1462" y="1571"/>
                  </a:lnTo>
                  <a:lnTo>
                    <a:pt x="1421" y="1642"/>
                  </a:lnTo>
                  <a:lnTo>
                    <a:pt x="1383" y="1714"/>
                  </a:lnTo>
                  <a:lnTo>
                    <a:pt x="1349" y="1788"/>
                  </a:lnTo>
                  <a:lnTo>
                    <a:pt x="1320" y="1864"/>
                  </a:lnTo>
                  <a:lnTo>
                    <a:pt x="1294" y="1941"/>
                  </a:lnTo>
                  <a:lnTo>
                    <a:pt x="1272" y="2020"/>
                  </a:lnTo>
                  <a:lnTo>
                    <a:pt x="1256" y="2100"/>
                  </a:lnTo>
                  <a:lnTo>
                    <a:pt x="492" y="2097"/>
                  </a:lnTo>
                  <a:lnTo>
                    <a:pt x="471" y="2005"/>
                  </a:lnTo>
                  <a:lnTo>
                    <a:pt x="445" y="1915"/>
                  </a:lnTo>
                  <a:lnTo>
                    <a:pt x="414" y="1827"/>
                  </a:lnTo>
                  <a:lnTo>
                    <a:pt x="377" y="1739"/>
                  </a:lnTo>
                  <a:lnTo>
                    <a:pt x="335" y="1655"/>
                  </a:lnTo>
                  <a:lnTo>
                    <a:pt x="289" y="1573"/>
                  </a:lnTo>
                  <a:lnTo>
                    <a:pt x="238" y="1493"/>
                  </a:lnTo>
                  <a:lnTo>
                    <a:pt x="182" y="1416"/>
                  </a:lnTo>
                  <a:lnTo>
                    <a:pt x="144" y="1363"/>
                  </a:lnTo>
                  <a:lnTo>
                    <a:pt x="110" y="1307"/>
                  </a:lnTo>
                  <a:lnTo>
                    <a:pt x="80" y="1249"/>
                  </a:lnTo>
                  <a:lnTo>
                    <a:pt x="55" y="1187"/>
                  </a:lnTo>
                  <a:lnTo>
                    <a:pt x="34" y="1124"/>
                  </a:lnTo>
                  <a:lnTo>
                    <a:pt x="18" y="1059"/>
                  </a:lnTo>
                  <a:lnTo>
                    <a:pt x="8" y="992"/>
                  </a:lnTo>
                  <a:lnTo>
                    <a:pt x="1" y="923"/>
                  </a:lnTo>
                  <a:lnTo>
                    <a:pt x="0" y="853"/>
                  </a:lnTo>
                  <a:lnTo>
                    <a:pt x="6" y="778"/>
                  </a:lnTo>
                  <a:lnTo>
                    <a:pt x="18" y="706"/>
                  </a:lnTo>
                  <a:lnTo>
                    <a:pt x="35" y="635"/>
                  </a:lnTo>
                  <a:lnTo>
                    <a:pt x="59" y="566"/>
                  </a:lnTo>
                  <a:lnTo>
                    <a:pt x="87" y="500"/>
                  </a:lnTo>
                  <a:lnTo>
                    <a:pt x="121" y="437"/>
                  </a:lnTo>
                  <a:lnTo>
                    <a:pt x="159" y="377"/>
                  </a:lnTo>
                  <a:lnTo>
                    <a:pt x="203" y="321"/>
                  </a:lnTo>
                  <a:lnTo>
                    <a:pt x="250" y="267"/>
                  </a:lnTo>
                  <a:lnTo>
                    <a:pt x="301" y="218"/>
                  </a:lnTo>
                  <a:lnTo>
                    <a:pt x="357" y="174"/>
                  </a:lnTo>
                  <a:lnTo>
                    <a:pt x="416" y="134"/>
                  </a:lnTo>
                  <a:lnTo>
                    <a:pt x="477" y="98"/>
                  </a:lnTo>
                  <a:lnTo>
                    <a:pt x="543" y="67"/>
                  </a:lnTo>
                  <a:lnTo>
                    <a:pt x="610" y="42"/>
                  </a:lnTo>
                  <a:lnTo>
                    <a:pt x="680" y="23"/>
                  </a:lnTo>
                  <a:lnTo>
                    <a:pt x="752" y="8"/>
                  </a:lnTo>
                  <a:lnTo>
                    <a:pt x="826" y="1"/>
                  </a:lnTo>
                  <a:lnTo>
                    <a:pt x="902"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pic>
        <p:nvPicPr>
          <p:cNvPr id="23572" name="Picture Placeholder 5">
            <a:extLst>
              <a:ext uri="{FF2B5EF4-FFF2-40B4-BE49-F238E27FC236}">
                <a16:creationId xmlns:a16="http://schemas.microsoft.com/office/drawing/2014/main" id="{EDFF2BC0-8B5A-E5BB-2AEC-50CC104EAB3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36241" r="36241"/>
          <a:stretch>
            <a:fillRect/>
          </a:stretch>
        </p:blipFill>
        <p:spPr>
          <a:xfrm>
            <a:off x="8809038" y="-115888"/>
            <a:ext cx="2622550" cy="5360988"/>
          </a:xfrm>
        </p:spPr>
      </p:pic>
      <p:sp>
        <p:nvSpPr>
          <p:cNvPr id="3" name="Rectangle 4">
            <a:extLst>
              <a:ext uri="{FF2B5EF4-FFF2-40B4-BE49-F238E27FC236}">
                <a16:creationId xmlns:a16="http://schemas.microsoft.com/office/drawing/2014/main" id="{CC5C1B19-C792-E57D-129F-A0FDA7AADCC5}"/>
              </a:ext>
            </a:extLst>
          </p:cNvPr>
          <p:cNvSpPr/>
          <p:nvPr/>
        </p:nvSpPr>
        <p:spPr>
          <a:xfrm>
            <a:off x="6138863" y="-47625"/>
            <a:ext cx="2759075" cy="5253038"/>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dirty="0"/>
          </a:p>
        </p:txBody>
      </p:sp>
      <p:cxnSp>
        <p:nvCxnSpPr>
          <p:cNvPr id="8" name="Straight Connector 13">
            <a:extLst>
              <a:ext uri="{FF2B5EF4-FFF2-40B4-BE49-F238E27FC236}">
                <a16:creationId xmlns:a16="http://schemas.microsoft.com/office/drawing/2014/main" id="{9956E58E-3BBE-8590-B9BD-7EDC7DB4B143}"/>
              </a:ext>
            </a:extLst>
          </p:cNvPr>
          <p:cNvCxnSpPr>
            <a:cxnSpLocks/>
          </p:cNvCxnSpPr>
          <p:nvPr/>
        </p:nvCxnSpPr>
        <p:spPr>
          <a:xfrm>
            <a:off x="6315075" y="1182688"/>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13">
            <a:extLst>
              <a:ext uri="{FF2B5EF4-FFF2-40B4-BE49-F238E27FC236}">
                <a16:creationId xmlns:a16="http://schemas.microsoft.com/office/drawing/2014/main" id="{B2459CD2-BD6B-2872-E01F-1CDD19060C5A}"/>
              </a:ext>
            </a:extLst>
          </p:cNvPr>
          <p:cNvCxnSpPr>
            <a:cxnSpLocks/>
          </p:cNvCxnSpPr>
          <p:nvPr/>
        </p:nvCxnSpPr>
        <p:spPr>
          <a:xfrm>
            <a:off x="6323013" y="2578100"/>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3">
            <a:extLst>
              <a:ext uri="{FF2B5EF4-FFF2-40B4-BE49-F238E27FC236}">
                <a16:creationId xmlns:a16="http://schemas.microsoft.com/office/drawing/2014/main" id="{03A2BEE4-A8BB-1152-10CF-DF73E1B1A432}"/>
              </a:ext>
            </a:extLst>
          </p:cNvPr>
          <p:cNvCxnSpPr>
            <a:cxnSpLocks/>
          </p:cNvCxnSpPr>
          <p:nvPr/>
        </p:nvCxnSpPr>
        <p:spPr>
          <a:xfrm>
            <a:off x="6302375" y="3946525"/>
            <a:ext cx="22828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577" name="Metin kutusu 23">
            <a:extLst>
              <a:ext uri="{FF2B5EF4-FFF2-40B4-BE49-F238E27FC236}">
                <a16:creationId xmlns:a16="http://schemas.microsoft.com/office/drawing/2014/main" id="{EA7D4DA5-ED09-AD82-BFA3-343090EB73A1}"/>
              </a:ext>
            </a:extLst>
          </p:cNvPr>
          <p:cNvSpPr txBox="1">
            <a:spLocks noChangeArrowheads="1"/>
          </p:cNvSpPr>
          <p:nvPr/>
        </p:nvSpPr>
        <p:spPr bwMode="auto">
          <a:xfrm>
            <a:off x="6280150" y="690563"/>
            <a:ext cx="24812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000">
                <a:solidFill>
                  <a:schemeClr val="bg1"/>
                </a:solidFill>
                <a:latin typeface="Lato Light" panose="020F0502020204030203" pitchFamily="34" charset="0"/>
              </a:rPr>
              <a:t>Sokaktaki Adam, 1953 tarihli romanıdır.</a:t>
            </a:r>
            <a:endParaRPr lang="tr-TR" altLang="tr-TR" sz="1000"/>
          </a:p>
        </p:txBody>
      </p:sp>
      <p:sp>
        <p:nvSpPr>
          <p:cNvPr id="23578" name="Metin kutusu 24">
            <a:extLst>
              <a:ext uri="{FF2B5EF4-FFF2-40B4-BE49-F238E27FC236}">
                <a16:creationId xmlns:a16="http://schemas.microsoft.com/office/drawing/2014/main" id="{C2CA79B6-F505-85C6-03CE-69E45868FF1B}"/>
              </a:ext>
            </a:extLst>
          </p:cNvPr>
          <p:cNvSpPr txBox="1">
            <a:spLocks noChangeArrowheads="1"/>
          </p:cNvSpPr>
          <p:nvPr/>
        </p:nvSpPr>
        <p:spPr bwMode="auto">
          <a:xfrm>
            <a:off x="6403975" y="3321050"/>
            <a:ext cx="241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000">
                <a:solidFill>
                  <a:schemeClr val="bg1"/>
                </a:solidFill>
                <a:latin typeface="Lato Light" panose="020F0502020204030203" pitchFamily="34" charset="0"/>
              </a:rPr>
              <a:t>William Shakespeare’nin Othello adlı eserini 1959 yılında çevirmiştir.</a:t>
            </a:r>
            <a:endParaRPr lang="tr-TR" altLang="tr-TR" sz="1000"/>
          </a:p>
        </p:txBody>
      </p:sp>
      <p:sp>
        <p:nvSpPr>
          <p:cNvPr id="23579" name="Metin kutusu 25">
            <a:extLst>
              <a:ext uri="{FF2B5EF4-FFF2-40B4-BE49-F238E27FC236}">
                <a16:creationId xmlns:a16="http://schemas.microsoft.com/office/drawing/2014/main" id="{D2241EE1-F01F-1C7D-5CA4-9F0AB28A8C81}"/>
              </a:ext>
            </a:extLst>
          </p:cNvPr>
          <p:cNvSpPr txBox="1">
            <a:spLocks noChangeArrowheads="1"/>
          </p:cNvSpPr>
          <p:nvPr/>
        </p:nvSpPr>
        <p:spPr bwMode="auto">
          <a:xfrm>
            <a:off x="6386513" y="1973263"/>
            <a:ext cx="248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000">
                <a:solidFill>
                  <a:schemeClr val="bg1"/>
                </a:solidFill>
                <a:latin typeface="Lato Light" panose="020F0502020204030203" pitchFamily="34" charset="0"/>
              </a:rPr>
              <a:t>Zenciler Birbirine Benzemez, 1960 tarihli öyküsüdür.</a:t>
            </a:r>
            <a:endParaRPr lang="tr-TR" altLang="tr-TR" sz="1000"/>
          </a:p>
        </p:txBody>
      </p:sp>
      <p:sp>
        <p:nvSpPr>
          <p:cNvPr id="23580" name="Metin kutusu 26">
            <a:extLst>
              <a:ext uri="{FF2B5EF4-FFF2-40B4-BE49-F238E27FC236}">
                <a16:creationId xmlns:a16="http://schemas.microsoft.com/office/drawing/2014/main" id="{E0F9ED1C-57A9-C1FA-1216-EC883121F409}"/>
              </a:ext>
            </a:extLst>
          </p:cNvPr>
          <p:cNvSpPr txBox="1">
            <a:spLocks noChangeArrowheads="1"/>
          </p:cNvSpPr>
          <p:nvPr/>
        </p:nvSpPr>
        <p:spPr bwMode="auto">
          <a:xfrm>
            <a:off x="6342063" y="4524375"/>
            <a:ext cx="2482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000">
                <a:solidFill>
                  <a:schemeClr val="bg1"/>
                </a:solidFill>
                <a:latin typeface="Lato Light" panose="020F0502020204030203" pitchFamily="34" charset="0"/>
              </a:rPr>
              <a:t>Güneşe Dön Yüzünü, 1964 tarihli gezi yazısıdır.</a:t>
            </a:r>
            <a:endParaRPr lang="tr-TR" altLang="tr-TR" sz="1000"/>
          </a:p>
        </p:txBody>
      </p:sp>
      <p:sp>
        <p:nvSpPr>
          <p:cNvPr id="23581" name="Metin kutusu 27">
            <a:extLst>
              <a:ext uri="{FF2B5EF4-FFF2-40B4-BE49-F238E27FC236}">
                <a16:creationId xmlns:a16="http://schemas.microsoft.com/office/drawing/2014/main" id="{69396396-1526-D6E6-71F2-C414DE5C059C}"/>
              </a:ext>
            </a:extLst>
          </p:cNvPr>
          <p:cNvSpPr txBox="1">
            <a:spLocks noChangeArrowheads="1"/>
          </p:cNvSpPr>
          <p:nvPr/>
        </p:nvSpPr>
        <p:spPr bwMode="auto">
          <a:xfrm>
            <a:off x="6454775" y="176213"/>
            <a:ext cx="10175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tr-TR" altLang="tr-TR" sz="1100" b="1">
                <a:solidFill>
                  <a:schemeClr val="bg1"/>
                </a:solidFill>
                <a:latin typeface="Montserrat" panose="00000500000000000000" pitchFamily="2" charset="-94"/>
              </a:rPr>
              <a:t>İlk Romanı</a:t>
            </a:r>
            <a:r>
              <a:rPr lang="en-US" altLang="tr-TR" sz="1100" b="1">
                <a:solidFill>
                  <a:schemeClr val="bg1"/>
                </a:solidFill>
                <a:latin typeface="Montserrat" panose="00000500000000000000" pitchFamily="2" charset="-94"/>
              </a:rPr>
              <a:t> </a:t>
            </a:r>
            <a:endParaRPr lang="tr-TR" altLang="tr-TR" sz="1100"/>
          </a:p>
        </p:txBody>
      </p:sp>
      <p:sp>
        <p:nvSpPr>
          <p:cNvPr id="23582" name="Metin kutusu 28">
            <a:extLst>
              <a:ext uri="{FF2B5EF4-FFF2-40B4-BE49-F238E27FC236}">
                <a16:creationId xmlns:a16="http://schemas.microsoft.com/office/drawing/2014/main" id="{3B714BBB-AAC9-4AED-3647-6019D1D5859F}"/>
              </a:ext>
            </a:extLst>
          </p:cNvPr>
          <p:cNvSpPr txBox="1">
            <a:spLocks noChangeArrowheads="1"/>
          </p:cNvSpPr>
          <p:nvPr/>
        </p:nvSpPr>
        <p:spPr bwMode="auto">
          <a:xfrm>
            <a:off x="6434138" y="2906713"/>
            <a:ext cx="9858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tr-TR" sz="1100" b="1">
                <a:solidFill>
                  <a:schemeClr val="bg1"/>
                </a:solidFill>
                <a:latin typeface="Montserrat" panose="00000500000000000000" pitchFamily="2" charset="-94"/>
              </a:rPr>
              <a:t> </a:t>
            </a:r>
            <a:r>
              <a:rPr lang="tr-TR" altLang="tr-TR" sz="1100" b="1">
                <a:solidFill>
                  <a:schemeClr val="bg1"/>
                </a:solidFill>
                <a:latin typeface="Montserrat" panose="00000500000000000000" pitchFamily="2" charset="-94"/>
              </a:rPr>
              <a:t>İlk Çevirisi</a:t>
            </a:r>
            <a:endParaRPr lang="id-ID" altLang="tr-TR" sz="1100">
              <a:solidFill>
                <a:schemeClr val="bg1"/>
              </a:solidFill>
              <a:latin typeface="Montserrat" panose="00000500000000000000" pitchFamily="2" charset="-94"/>
            </a:endParaRPr>
          </a:p>
          <a:p>
            <a:endParaRPr lang="tr-TR" altLang="tr-TR" sz="1100"/>
          </a:p>
        </p:txBody>
      </p:sp>
      <p:sp>
        <p:nvSpPr>
          <p:cNvPr id="23583" name="Metin kutusu 29">
            <a:extLst>
              <a:ext uri="{FF2B5EF4-FFF2-40B4-BE49-F238E27FC236}">
                <a16:creationId xmlns:a16="http://schemas.microsoft.com/office/drawing/2014/main" id="{405DA691-A11A-7B9B-7C2D-24ACD702885C}"/>
              </a:ext>
            </a:extLst>
          </p:cNvPr>
          <p:cNvSpPr txBox="1">
            <a:spLocks noChangeArrowheads="1"/>
          </p:cNvSpPr>
          <p:nvPr/>
        </p:nvSpPr>
        <p:spPr bwMode="auto">
          <a:xfrm>
            <a:off x="6513513" y="4146550"/>
            <a:ext cx="1285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tr-TR" altLang="tr-TR" sz="1100" b="1">
                <a:solidFill>
                  <a:schemeClr val="bg1"/>
                </a:solidFill>
                <a:latin typeface="Montserrat" panose="00000500000000000000" pitchFamily="2" charset="-94"/>
              </a:rPr>
              <a:t>İlk Gezi Yazısı</a:t>
            </a:r>
            <a:endParaRPr lang="id-ID" altLang="tr-TR" sz="1100">
              <a:solidFill>
                <a:schemeClr val="bg1"/>
              </a:solidFill>
              <a:latin typeface="Montserrat" panose="00000500000000000000" pitchFamily="2" charset="-94"/>
            </a:endParaRPr>
          </a:p>
          <a:p>
            <a:endParaRPr lang="tr-TR" altLang="tr-TR" sz="1100"/>
          </a:p>
        </p:txBody>
      </p:sp>
      <p:sp>
        <p:nvSpPr>
          <p:cNvPr id="23584" name="Metin kutusu 30">
            <a:extLst>
              <a:ext uri="{FF2B5EF4-FFF2-40B4-BE49-F238E27FC236}">
                <a16:creationId xmlns:a16="http://schemas.microsoft.com/office/drawing/2014/main" id="{3B42F916-D65B-EC6D-E9F9-A3525D1B11C3}"/>
              </a:ext>
            </a:extLst>
          </p:cNvPr>
          <p:cNvSpPr txBox="1">
            <a:spLocks noChangeArrowheads="1"/>
          </p:cNvSpPr>
          <p:nvPr/>
        </p:nvSpPr>
        <p:spPr bwMode="auto">
          <a:xfrm>
            <a:off x="6456363" y="1538288"/>
            <a:ext cx="1011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tr-TR" sz="1100" b="1">
                <a:solidFill>
                  <a:schemeClr val="bg1"/>
                </a:solidFill>
                <a:latin typeface="Montserrat" panose="00000500000000000000" pitchFamily="2" charset="-94"/>
              </a:rPr>
              <a:t> </a:t>
            </a:r>
            <a:r>
              <a:rPr lang="tr-TR" altLang="tr-TR" sz="1100" b="1">
                <a:solidFill>
                  <a:schemeClr val="bg1"/>
                </a:solidFill>
                <a:latin typeface="Montserrat" panose="00000500000000000000" pitchFamily="2" charset="-94"/>
              </a:rPr>
              <a:t>İlk Öyküsü</a:t>
            </a:r>
            <a:endParaRPr lang="id-ID" altLang="tr-TR" sz="1100">
              <a:solidFill>
                <a:schemeClr val="bg1"/>
              </a:solidFill>
              <a:latin typeface="Montserrat" panose="00000500000000000000" pitchFamily="2" charset="-94"/>
            </a:endParaRPr>
          </a:p>
          <a:p>
            <a:endParaRPr lang="tr-TR" altLang="tr-TR" sz="1100"/>
          </a:p>
        </p:txBody>
      </p:sp>
      <p:grpSp>
        <p:nvGrpSpPr>
          <p:cNvPr id="37" name="Group 31">
            <a:extLst>
              <a:ext uri="{FF2B5EF4-FFF2-40B4-BE49-F238E27FC236}">
                <a16:creationId xmlns:a16="http://schemas.microsoft.com/office/drawing/2014/main" id="{6A4D3F9C-3FF9-056C-7255-3E094E6C834C}"/>
              </a:ext>
            </a:extLst>
          </p:cNvPr>
          <p:cNvGrpSpPr/>
          <p:nvPr/>
        </p:nvGrpSpPr>
        <p:grpSpPr>
          <a:xfrm>
            <a:off x="6209303" y="374115"/>
            <a:ext cx="190270" cy="231801"/>
            <a:chOff x="3900488" y="3781426"/>
            <a:chExt cx="312737" cy="381000"/>
          </a:xfrm>
          <a:solidFill>
            <a:schemeClr val="bg1"/>
          </a:solidFill>
        </p:grpSpPr>
        <p:sp>
          <p:nvSpPr>
            <p:cNvPr id="38" name="Freeform 408">
              <a:extLst>
                <a:ext uri="{FF2B5EF4-FFF2-40B4-BE49-F238E27FC236}">
                  <a16:creationId xmlns:a16="http://schemas.microsoft.com/office/drawing/2014/main" id="{FFD9CFBB-B6C9-C39F-CF0E-BBA50B0D8033}"/>
                </a:ext>
              </a:extLst>
            </p:cNvPr>
            <p:cNvSpPr>
              <a:spLocks/>
            </p:cNvSpPr>
            <p:nvPr/>
          </p:nvSpPr>
          <p:spPr bwMode="auto">
            <a:xfrm>
              <a:off x="3911600" y="3975101"/>
              <a:ext cx="39687" cy="26988"/>
            </a:xfrm>
            <a:custGeom>
              <a:avLst/>
              <a:gdLst>
                <a:gd name="T0" fmla="*/ 279 w 353"/>
                <a:gd name="T1" fmla="*/ 0 h 227"/>
                <a:gd name="T2" fmla="*/ 296 w 353"/>
                <a:gd name="T3" fmla="*/ 1 h 227"/>
                <a:gd name="T4" fmla="*/ 312 w 353"/>
                <a:gd name="T5" fmla="*/ 6 h 227"/>
                <a:gd name="T6" fmla="*/ 328 w 353"/>
                <a:gd name="T7" fmla="*/ 15 h 227"/>
                <a:gd name="T8" fmla="*/ 340 w 353"/>
                <a:gd name="T9" fmla="*/ 28 h 227"/>
                <a:gd name="T10" fmla="*/ 349 w 353"/>
                <a:gd name="T11" fmla="*/ 43 h 227"/>
                <a:gd name="T12" fmla="*/ 353 w 353"/>
                <a:gd name="T13" fmla="*/ 60 h 227"/>
                <a:gd name="T14" fmla="*/ 353 w 353"/>
                <a:gd name="T15" fmla="*/ 78 h 227"/>
                <a:gd name="T16" fmla="*/ 348 w 353"/>
                <a:gd name="T17" fmla="*/ 95 h 227"/>
                <a:gd name="T18" fmla="*/ 339 w 353"/>
                <a:gd name="T19" fmla="*/ 110 h 227"/>
                <a:gd name="T20" fmla="*/ 327 w 353"/>
                <a:gd name="T21" fmla="*/ 122 h 227"/>
                <a:gd name="T22" fmla="*/ 310 w 353"/>
                <a:gd name="T23" fmla="*/ 131 h 227"/>
                <a:gd name="T24" fmla="*/ 93 w 353"/>
                <a:gd name="T25" fmla="*/ 222 h 227"/>
                <a:gd name="T26" fmla="*/ 76 w 353"/>
                <a:gd name="T27" fmla="*/ 227 h 227"/>
                <a:gd name="T28" fmla="*/ 59 w 353"/>
                <a:gd name="T29" fmla="*/ 226 h 227"/>
                <a:gd name="T30" fmla="*/ 42 w 353"/>
                <a:gd name="T31" fmla="*/ 221 h 227"/>
                <a:gd name="T32" fmla="*/ 27 w 353"/>
                <a:gd name="T33" fmla="*/ 212 h 227"/>
                <a:gd name="T34" fmla="*/ 15 w 353"/>
                <a:gd name="T35" fmla="*/ 199 h 227"/>
                <a:gd name="T36" fmla="*/ 5 w 353"/>
                <a:gd name="T37" fmla="*/ 184 h 227"/>
                <a:gd name="T38" fmla="*/ 0 w 353"/>
                <a:gd name="T39" fmla="*/ 165 h 227"/>
                <a:gd name="T40" fmla="*/ 0 w 353"/>
                <a:gd name="T41" fmla="*/ 147 h 227"/>
                <a:gd name="T42" fmla="*/ 4 w 353"/>
                <a:gd name="T43" fmla="*/ 130 h 227"/>
                <a:gd name="T44" fmla="*/ 13 w 353"/>
                <a:gd name="T45" fmla="*/ 116 h 227"/>
                <a:gd name="T46" fmla="*/ 27 w 353"/>
                <a:gd name="T47" fmla="*/ 104 h 227"/>
                <a:gd name="T48" fmla="*/ 44 w 353"/>
                <a:gd name="T49" fmla="*/ 95 h 227"/>
                <a:gd name="T50" fmla="*/ 261 w 353"/>
                <a:gd name="T51" fmla="*/ 5 h 227"/>
                <a:gd name="T52" fmla="*/ 279 w 353"/>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7">
                  <a:moveTo>
                    <a:pt x="279" y="0"/>
                  </a:moveTo>
                  <a:lnTo>
                    <a:pt x="296" y="1"/>
                  </a:lnTo>
                  <a:lnTo>
                    <a:pt x="312" y="6"/>
                  </a:lnTo>
                  <a:lnTo>
                    <a:pt x="328" y="15"/>
                  </a:lnTo>
                  <a:lnTo>
                    <a:pt x="340" y="28"/>
                  </a:lnTo>
                  <a:lnTo>
                    <a:pt x="349" y="43"/>
                  </a:lnTo>
                  <a:lnTo>
                    <a:pt x="353" y="60"/>
                  </a:lnTo>
                  <a:lnTo>
                    <a:pt x="353" y="78"/>
                  </a:lnTo>
                  <a:lnTo>
                    <a:pt x="348" y="95"/>
                  </a:lnTo>
                  <a:lnTo>
                    <a:pt x="339" y="110"/>
                  </a:lnTo>
                  <a:lnTo>
                    <a:pt x="327" y="122"/>
                  </a:lnTo>
                  <a:lnTo>
                    <a:pt x="310" y="131"/>
                  </a:lnTo>
                  <a:lnTo>
                    <a:pt x="93" y="222"/>
                  </a:lnTo>
                  <a:lnTo>
                    <a:pt x="76" y="227"/>
                  </a:lnTo>
                  <a:lnTo>
                    <a:pt x="59" y="226"/>
                  </a:lnTo>
                  <a:lnTo>
                    <a:pt x="42" y="221"/>
                  </a:lnTo>
                  <a:lnTo>
                    <a:pt x="27" y="212"/>
                  </a:lnTo>
                  <a:lnTo>
                    <a:pt x="15" y="199"/>
                  </a:lnTo>
                  <a:lnTo>
                    <a:pt x="5" y="184"/>
                  </a:lnTo>
                  <a:lnTo>
                    <a:pt x="0" y="165"/>
                  </a:lnTo>
                  <a:lnTo>
                    <a:pt x="0" y="147"/>
                  </a:lnTo>
                  <a:lnTo>
                    <a:pt x="4" y="130"/>
                  </a:lnTo>
                  <a:lnTo>
                    <a:pt x="13" y="116"/>
                  </a:lnTo>
                  <a:lnTo>
                    <a:pt x="27" y="104"/>
                  </a:lnTo>
                  <a:lnTo>
                    <a:pt x="44" y="95"/>
                  </a:lnTo>
                  <a:lnTo>
                    <a:pt x="261" y="5"/>
                  </a:lnTo>
                  <a:lnTo>
                    <a:pt x="27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39" name="Freeform 409">
              <a:extLst>
                <a:ext uri="{FF2B5EF4-FFF2-40B4-BE49-F238E27FC236}">
                  <a16:creationId xmlns:a16="http://schemas.microsoft.com/office/drawing/2014/main" id="{8720CB06-D179-7DA5-792C-1651D19DA3DB}"/>
                </a:ext>
              </a:extLst>
            </p:cNvPr>
            <p:cNvSpPr>
              <a:spLocks/>
            </p:cNvSpPr>
            <p:nvPr/>
          </p:nvSpPr>
          <p:spPr bwMode="auto">
            <a:xfrm>
              <a:off x="4160838" y="3871913"/>
              <a:ext cx="39687" cy="25400"/>
            </a:xfrm>
            <a:custGeom>
              <a:avLst/>
              <a:gdLst>
                <a:gd name="T0" fmla="*/ 278 w 353"/>
                <a:gd name="T1" fmla="*/ 0 h 227"/>
                <a:gd name="T2" fmla="*/ 295 w 353"/>
                <a:gd name="T3" fmla="*/ 1 h 227"/>
                <a:gd name="T4" fmla="*/ 312 w 353"/>
                <a:gd name="T5" fmla="*/ 6 h 227"/>
                <a:gd name="T6" fmla="*/ 326 w 353"/>
                <a:gd name="T7" fmla="*/ 16 h 227"/>
                <a:gd name="T8" fmla="*/ 339 w 353"/>
                <a:gd name="T9" fmla="*/ 28 h 227"/>
                <a:gd name="T10" fmla="*/ 348 w 353"/>
                <a:gd name="T11" fmla="*/ 43 h 227"/>
                <a:gd name="T12" fmla="*/ 353 w 353"/>
                <a:gd name="T13" fmla="*/ 61 h 227"/>
                <a:gd name="T14" fmla="*/ 353 w 353"/>
                <a:gd name="T15" fmla="*/ 78 h 227"/>
                <a:gd name="T16" fmla="*/ 347 w 353"/>
                <a:gd name="T17" fmla="*/ 96 h 227"/>
                <a:gd name="T18" fmla="*/ 338 w 353"/>
                <a:gd name="T19" fmla="*/ 110 h 227"/>
                <a:gd name="T20" fmla="*/ 325 w 353"/>
                <a:gd name="T21" fmla="*/ 122 h 227"/>
                <a:gd name="T22" fmla="*/ 310 w 353"/>
                <a:gd name="T23" fmla="*/ 132 h 227"/>
                <a:gd name="T24" fmla="*/ 93 w 353"/>
                <a:gd name="T25" fmla="*/ 222 h 227"/>
                <a:gd name="T26" fmla="*/ 75 w 353"/>
                <a:gd name="T27" fmla="*/ 227 h 227"/>
                <a:gd name="T28" fmla="*/ 58 w 353"/>
                <a:gd name="T29" fmla="*/ 226 h 227"/>
                <a:gd name="T30" fmla="*/ 40 w 353"/>
                <a:gd name="T31" fmla="*/ 221 h 227"/>
                <a:gd name="T32" fmla="*/ 26 w 353"/>
                <a:gd name="T33" fmla="*/ 212 h 227"/>
                <a:gd name="T34" fmla="*/ 14 w 353"/>
                <a:gd name="T35" fmla="*/ 199 h 227"/>
                <a:gd name="T36" fmla="*/ 5 w 353"/>
                <a:gd name="T37" fmla="*/ 184 h 227"/>
                <a:gd name="T38" fmla="*/ 0 w 353"/>
                <a:gd name="T39" fmla="*/ 165 h 227"/>
                <a:gd name="T40" fmla="*/ 0 w 353"/>
                <a:gd name="T41" fmla="*/ 147 h 227"/>
                <a:gd name="T42" fmla="*/ 4 w 353"/>
                <a:gd name="T43" fmla="*/ 131 h 227"/>
                <a:gd name="T44" fmla="*/ 13 w 353"/>
                <a:gd name="T45" fmla="*/ 115 h 227"/>
                <a:gd name="T46" fmla="*/ 26 w 353"/>
                <a:gd name="T47" fmla="*/ 104 h 227"/>
                <a:gd name="T48" fmla="*/ 43 w 353"/>
                <a:gd name="T49" fmla="*/ 96 h 227"/>
                <a:gd name="T50" fmla="*/ 260 w 353"/>
                <a:gd name="T51" fmla="*/ 5 h 227"/>
                <a:gd name="T52" fmla="*/ 278 w 353"/>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7">
                  <a:moveTo>
                    <a:pt x="278" y="0"/>
                  </a:moveTo>
                  <a:lnTo>
                    <a:pt x="295" y="1"/>
                  </a:lnTo>
                  <a:lnTo>
                    <a:pt x="312" y="6"/>
                  </a:lnTo>
                  <a:lnTo>
                    <a:pt x="326" y="16"/>
                  </a:lnTo>
                  <a:lnTo>
                    <a:pt x="339" y="28"/>
                  </a:lnTo>
                  <a:lnTo>
                    <a:pt x="348" y="43"/>
                  </a:lnTo>
                  <a:lnTo>
                    <a:pt x="353" y="61"/>
                  </a:lnTo>
                  <a:lnTo>
                    <a:pt x="353" y="78"/>
                  </a:lnTo>
                  <a:lnTo>
                    <a:pt x="347" y="96"/>
                  </a:lnTo>
                  <a:lnTo>
                    <a:pt x="338" y="110"/>
                  </a:lnTo>
                  <a:lnTo>
                    <a:pt x="325" y="122"/>
                  </a:lnTo>
                  <a:lnTo>
                    <a:pt x="310" y="132"/>
                  </a:lnTo>
                  <a:lnTo>
                    <a:pt x="93" y="222"/>
                  </a:lnTo>
                  <a:lnTo>
                    <a:pt x="75" y="227"/>
                  </a:lnTo>
                  <a:lnTo>
                    <a:pt x="58" y="226"/>
                  </a:lnTo>
                  <a:lnTo>
                    <a:pt x="40" y="221"/>
                  </a:lnTo>
                  <a:lnTo>
                    <a:pt x="26" y="212"/>
                  </a:lnTo>
                  <a:lnTo>
                    <a:pt x="14" y="199"/>
                  </a:lnTo>
                  <a:lnTo>
                    <a:pt x="5" y="184"/>
                  </a:lnTo>
                  <a:lnTo>
                    <a:pt x="0" y="165"/>
                  </a:lnTo>
                  <a:lnTo>
                    <a:pt x="0" y="147"/>
                  </a:lnTo>
                  <a:lnTo>
                    <a:pt x="4" y="131"/>
                  </a:lnTo>
                  <a:lnTo>
                    <a:pt x="13" y="115"/>
                  </a:lnTo>
                  <a:lnTo>
                    <a:pt x="26" y="104"/>
                  </a:lnTo>
                  <a:lnTo>
                    <a:pt x="43" y="96"/>
                  </a:lnTo>
                  <a:lnTo>
                    <a:pt x="260" y="5"/>
                  </a:lnTo>
                  <a:lnTo>
                    <a:pt x="27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0" name="Freeform 410">
              <a:extLst>
                <a:ext uri="{FF2B5EF4-FFF2-40B4-BE49-F238E27FC236}">
                  <a16:creationId xmlns:a16="http://schemas.microsoft.com/office/drawing/2014/main" id="{3FB5F71D-E2BF-AECE-DE0A-5931EB43D81C}"/>
                </a:ext>
              </a:extLst>
            </p:cNvPr>
            <p:cNvSpPr>
              <a:spLocks/>
            </p:cNvSpPr>
            <p:nvPr/>
          </p:nvSpPr>
          <p:spPr bwMode="auto">
            <a:xfrm>
              <a:off x="3900488" y="3929063"/>
              <a:ext cx="41275" cy="15875"/>
            </a:xfrm>
            <a:custGeom>
              <a:avLst/>
              <a:gdLst>
                <a:gd name="T0" fmla="*/ 70 w 371"/>
                <a:gd name="T1" fmla="*/ 0 h 137"/>
                <a:gd name="T2" fmla="*/ 305 w 371"/>
                <a:gd name="T3" fmla="*/ 0 h 137"/>
                <a:gd name="T4" fmla="*/ 322 w 371"/>
                <a:gd name="T5" fmla="*/ 2 h 137"/>
                <a:gd name="T6" fmla="*/ 339 w 371"/>
                <a:gd name="T7" fmla="*/ 9 h 137"/>
                <a:gd name="T8" fmla="*/ 352 w 371"/>
                <a:gd name="T9" fmla="*/ 21 h 137"/>
                <a:gd name="T10" fmla="*/ 362 w 371"/>
                <a:gd name="T11" fmla="*/ 35 h 137"/>
                <a:gd name="T12" fmla="*/ 369 w 371"/>
                <a:gd name="T13" fmla="*/ 52 h 137"/>
                <a:gd name="T14" fmla="*/ 371 w 371"/>
                <a:gd name="T15" fmla="*/ 70 h 137"/>
                <a:gd name="T16" fmla="*/ 369 w 371"/>
                <a:gd name="T17" fmla="*/ 87 h 137"/>
                <a:gd name="T18" fmla="*/ 362 w 371"/>
                <a:gd name="T19" fmla="*/ 104 h 137"/>
                <a:gd name="T20" fmla="*/ 351 w 371"/>
                <a:gd name="T21" fmla="*/ 117 h 137"/>
                <a:gd name="T22" fmla="*/ 337 w 371"/>
                <a:gd name="T23" fmla="*/ 127 h 137"/>
                <a:gd name="T24" fmla="*/ 320 w 371"/>
                <a:gd name="T25" fmla="*/ 134 h 137"/>
                <a:gd name="T26" fmla="*/ 302 w 371"/>
                <a:gd name="T27" fmla="*/ 137 h 137"/>
                <a:gd name="T28" fmla="*/ 66 w 371"/>
                <a:gd name="T29" fmla="*/ 137 h 137"/>
                <a:gd name="T30" fmla="*/ 49 w 371"/>
                <a:gd name="T31" fmla="*/ 134 h 137"/>
                <a:gd name="T32" fmla="*/ 33 w 371"/>
                <a:gd name="T33" fmla="*/ 126 h 137"/>
                <a:gd name="T34" fmla="*/ 19 w 371"/>
                <a:gd name="T35" fmla="*/ 115 h 137"/>
                <a:gd name="T36" fmla="*/ 9 w 371"/>
                <a:gd name="T37" fmla="*/ 102 h 137"/>
                <a:gd name="T38" fmla="*/ 3 w 371"/>
                <a:gd name="T39" fmla="*/ 84 h 137"/>
                <a:gd name="T40" fmla="*/ 0 w 371"/>
                <a:gd name="T41" fmla="*/ 67 h 137"/>
                <a:gd name="T42" fmla="*/ 3 w 371"/>
                <a:gd name="T43" fmla="*/ 47 h 137"/>
                <a:gd name="T44" fmla="*/ 9 w 371"/>
                <a:gd name="T45" fmla="*/ 31 h 137"/>
                <a:gd name="T46" fmla="*/ 20 w 371"/>
                <a:gd name="T47" fmla="*/ 18 h 137"/>
                <a:gd name="T48" fmla="*/ 34 w 371"/>
                <a:gd name="T49" fmla="*/ 7 h 137"/>
                <a:gd name="T50" fmla="*/ 51 w 371"/>
                <a:gd name="T51" fmla="*/ 1 h 137"/>
                <a:gd name="T52" fmla="*/ 70 w 371"/>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137">
                  <a:moveTo>
                    <a:pt x="70" y="0"/>
                  </a:moveTo>
                  <a:lnTo>
                    <a:pt x="305" y="0"/>
                  </a:lnTo>
                  <a:lnTo>
                    <a:pt x="322" y="2"/>
                  </a:lnTo>
                  <a:lnTo>
                    <a:pt x="339" y="9"/>
                  </a:lnTo>
                  <a:lnTo>
                    <a:pt x="352" y="21"/>
                  </a:lnTo>
                  <a:lnTo>
                    <a:pt x="362" y="35"/>
                  </a:lnTo>
                  <a:lnTo>
                    <a:pt x="369" y="52"/>
                  </a:lnTo>
                  <a:lnTo>
                    <a:pt x="371" y="70"/>
                  </a:lnTo>
                  <a:lnTo>
                    <a:pt x="369" y="87"/>
                  </a:lnTo>
                  <a:lnTo>
                    <a:pt x="362" y="104"/>
                  </a:lnTo>
                  <a:lnTo>
                    <a:pt x="351" y="117"/>
                  </a:lnTo>
                  <a:lnTo>
                    <a:pt x="337" y="127"/>
                  </a:lnTo>
                  <a:lnTo>
                    <a:pt x="320" y="134"/>
                  </a:lnTo>
                  <a:lnTo>
                    <a:pt x="302" y="137"/>
                  </a:lnTo>
                  <a:lnTo>
                    <a:pt x="66" y="137"/>
                  </a:lnTo>
                  <a:lnTo>
                    <a:pt x="49" y="134"/>
                  </a:lnTo>
                  <a:lnTo>
                    <a:pt x="33" y="126"/>
                  </a:lnTo>
                  <a:lnTo>
                    <a:pt x="19" y="115"/>
                  </a:lnTo>
                  <a:lnTo>
                    <a:pt x="9" y="102"/>
                  </a:lnTo>
                  <a:lnTo>
                    <a:pt x="3" y="84"/>
                  </a:lnTo>
                  <a:lnTo>
                    <a:pt x="0" y="67"/>
                  </a:lnTo>
                  <a:lnTo>
                    <a:pt x="3" y="47"/>
                  </a:lnTo>
                  <a:lnTo>
                    <a:pt x="9" y="31"/>
                  </a:lnTo>
                  <a:lnTo>
                    <a:pt x="20" y="18"/>
                  </a:lnTo>
                  <a:lnTo>
                    <a:pt x="34" y="7"/>
                  </a:lnTo>
                  <a:lnTo>
                    <a:pt x="51" y="1"/>
                  </a:lnTo>
                  <a:lnTo>
                    <a:pt x="7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1" name="Freeform 411">
              <a:extLst>
                <a:ext uri="{FF2B5EF4-FFF2-40B4-BE49-F238E27FC236}">
                  <a16:creationId xmlns:a16="http://schemas.microsoft.com/office/drawing/2014/main" id="{BF68A5A5-039A-708C-BCF6-5A1131ED1748}"/>
                </a:ext>
              </a:extLst>
            </p:cNvPr>
            <p:cNvSpPr>
              <a:spLocks/>
            </p:cNvSpPr>
            <p:nvPr/>
          </p:nvSpPr>
          <p:spPr bwMode="auto">
            <a:xfrm>
              <a:off x="4170363" y="3929063"/>
              <a:ext cx="42862" cy="15875"/>
            </a:xfrm>
            <a:custGeom>
              <a:avLst/>
              <a:gdLst>
                <a:gd name="T0" fmla="*/ 70 w 372"/>
                <a:gd name="T1" fmla="*/ 0 h 137"/>
                <a:gd name="T2" fmla="*/ 305 w 372"/>
                <a:gd name="T3" fmla="*/ 0 h 137"/>
                <a:gd name="T4" fmla="*/ 324 w 372"/>
                <a:gd name="T5" fmla="*/ 2 h 137"/>
                <a:gd name="T6" fmla="*/ 339 w 372"/>
                <a:gd name="T7" fmla="*/ 9 h 137"/>
                <a:gd name="T8" fmla="*/ 353 w 372"/>
                <a:gd name="T9" fmla="*/ 21 h 137"/>
                <a:gd name="T10" fmla="*/ 363 w 372"/>
                <a:gd name="T11" fmla="*/ 35 h 137"/>
                <a:gd name="T12" fmla="*/ 370 w 372"/>
                <a:gd name="T13" fmla="*/ 52 h 137"/>
                <a:gd name="T14" fmla="*/ 372 w 372"/>
                <a:gd name="T15" fmla="*/ 70 h 137"/>
                <a:gd name="T16" fmla="*/ 370 w 372"/>
                <a:gd name="T17" fmla="*/ 87 h 137"/>
                <a:gd name="T18" fmla="*/ 363 w 372"/>
                <a:gd name="T19" fmla="*/ 104 h 137"/>
                <a:gd name="T20" fmla="*/ 351 w 372"/>
                <a:gd name="T21" fmla="*/ 117 h 137"/>
                <a:gd name="T22" fmla="*/ 337 w 372"/>
                <a:gd name="T23" fmla="*/ 127 h 137"/>
                <a:gd name="T24" fmla="*/ 321 w 372"/>
                <a:gd name="T25" fmla="*/ 134 h 137"/>
                <a:gd name="T26" fmla="*/ 302 w 372"/>
                <a:gd name="T27" fmla="*/ 137 h 137"/>
                <a:gd name="T28" fmla="*/ 67 w 372"/>
                <a:gd name="T29" fmla="*/ 137 h 137"/>
                <a:gd name="T30" fmla="*/ 50 w 372"/>
                <a:gd name="T31" fmla="*/ 134 h 137"/>
                <a:gd name="T32" fmla="*/ 33 w 372"/>
                <a:gd name="T33" fmla="*/ 126 h 137"/>
                <a:gd name="T34" fmla="*/ 20 w 372"/>
                <a:gd name="T35" fmla="*/ 115 h 137"/>
                <a:gd name="T36" fmla="*/ 10 w 372"/>
                <a:gd name="T37" fmla="*/ 102 h 137"/>
                <a:gd name="T38" fmla="*/ 4 w 372"/>
                <a:gd name="T39" fmla="*/ 84 h 137"/>
                <a:gd name="T40" fmla="*/ 0 w 372"/>
                <a:gd name="T41" fmla="*/ 67 h 137"/>
                <a:gd name="T42" fmla="*/ 4 w 372"/>
                <a:gd name="T43" fmla="*/ 47 h 137"/>
                <a:gd name="T44" fmla="*/ 10 w 372"/>
                <a:gd name="T45" fmla="*/ 31 h 137"/>
                <a:gd name="T46" fmla="*/ 21 w 372"/>
                <a:gd name="T47" fmla="*/ 18 h 137"/>
                <a:gd name="T48" fmla="*/ 34 w 372"/>
                <a:gd name="T49" fmla="*/ 7 h 137"/>
                <a:gd name="T50" fmla="*/ 52 w 372"/>
                <a:gd name="T51" fmla="*/ 1 h 137"/>
                <a:gd name="T52" fmla="*/ 70 w 372"/>
                <a:gd name="T5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2" h="137">
                  <a:moveTo>
                    <a:pt x="70" y="0"/>
                  </a:moveTo>
                  <a:lnTo>
                    <a:pt x="305" y="0"/>
                  </a:lnTo>
                  <a:lnTo>
                    <a:pt x="324" y="2"/>
                  </a:lnTo>
                  <a:lnTo>
                    <a:pt x="339" y="9"/>
                  </a:lnTo>
                  <a:lnTo>
                    <a:pt x="353" y="21"/>
                  </a:lnTo>
                  <a:lnTo>
                    <a:pt x="363" y="35"/>
                  </a:lnTo>
                  <a:lnTo>
                    <a:pt x="370" y="52"/>
                  </a:lnTo>
                  <a:lnTo>
                    <a:pt x="372" y="70"/>
                  </a:lnTo>
                  <a:lnTo>
                    <a:pt x="370" y="87"/>
                  </a:lnTo>
                  <a:lnTo>
                    <a:pt x="363" y="104"/>
                  </a:lnTo>
                  <a:lnTo>
                    <a:pt x="351" y="117"/>
                  </a:lnTo>
                  <a:lnTo>
                    <a:pt x="337" y="127"/>
                  </a:lnTo>
                  <a:lnTo>
                    <a:pt x="321" y="134"/>
                  </a:lnTo>
                  <a:lnTo>
                    <a:pt x="302" y="137"/>
                  </a:lnTo>
                  <a:lnTo>
                    <a:pt x="67" y="137"/>
                  </a:lnTo>
                  <a:lnTo>
                    <a:pt x="50" y="134"/>
                  </a:lnTo>
                  <a:lnTo>
                    <a:pt x="33" y="126"/>
                  </a:lnTo>
                  <a:lnTo>
                    <a:pt x="20" y="115"/>
                  </a:lnTo>
                  <a:lnTo>
                    <a:pt x="10" y="102"/>
                  </a:lnTo>
                  <a:lnTo>
                    <a:pt x="4" y="84"/>
                  </a:lnTo>
                  <a:lnTo>
                    <a:pt x="0" y="67"/>
                  </a:lnTo>
                  <a:lnTo>
                    <a:pt x="4" y="47"/>
                  </a:lnTo>
                  <a:lnTo>
                    <a:pt x="10" y="31"/>
                  </a:lnTo>
                  <a:lnTo>
                    <a:pt x="21" y="18"/>
                  </a:lnTo>
                  <a:lnTo>
                    <a:pt x="34" y="7"/>
                  </a:lnTo>
                  <a:lnTo>
                    <a:pt x="52" y="1"/>
                  </a:lnTo>
                  <a:lnTo>
                    <a:pt x="7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2" name="Freeform 412">
              <a:extLst>
                <a:ext uri="{FF2B5EF4-FFF2-40B4-BE49-F238E27FC236}">
                  <a16:creationId xmlns:a16="http://schemas.microsoft.com/office/drawing/2014/main" id="{A5467826-6AF2-FA4F-0F82-C7CDFF670C57}"/>
                </a:ext>
              </a:extLst>
            </p:cNvPr>
            <p:cNvSpPr>
              <a:spLocks/>
            </p:cNvSpPr>
            <p:nvPr/>
          </p:nvSpPr>
          <p:spPr bwMode="auto">
            <a:xfrm>
              <a:off x="4133850" y="3824288"/>
              <a:ext cx="34925" cy="33338"/>
            </a:xfrm>
            <a:custGeom>
              <a:avLst/>
              <a:gdLst>
                <a:gd name="T0" fmla="*/ 238 w 304"/>
                <a:gd name="T1" fmla="*/ 0 h 303"/>
                <a:gd name="T2" fmla="*/ 255 w 304"/>
                <a:gd name="T3" fmla="*/ 2 h 303"/>
                <a:gd name="T4" fmla="*/ 271 w 304"/>
                <a:gd name="T5" fmla="*/ 9 h 303"/>
                <a:gd name="T6" fmla="*/ 286 w 304"/>
                <a:gd name="T7" fmla="*/ 21 h 303"/>
                <a:gd name="T8" fmla="*/ 296 w 304"/>
                <a:gd name="T9" fmla="*/ 35 h 303"/>
                <a:gd name="T10" fmla="*/ 303 w 304"/>
                <a:gd name="T11" fmla="*/ 51 h 303"/>
                <a:gd name="T12" fmla="*/ 304 w 304"/>
                <a:gd name="T13" fmla="*/ 69 h 303"/>
                <a:gd name="T14" fmla="*/ 302 w 304"/>
                <a:gd name="T15" fmla="*/ 86 h 303"/>
                <a:gd name="T16" fmla="*/ 295 w 304"/>
                <a:gd name="T17" fmla="*/ 103 h 303"/>
                <a:gd name="T18" fmla="*/ 284 w 304"/>
                <a:gd name="T19" fmla="*/ 117 h 303"/>
                <a:gd name="T20" fmla="*/ 117 w 304"/>
                <a:gd name="T21" fmla="*/ 283 h 303"/>
                <a:gd name="T22" fmla="*/ 102 w 304"/>
                <a:gd name="T23" fmla="*/ 295 h 303"/>
                <a:gd name="T24" fmla="*/ 87 w 304"/>
                <a:gd name="T25" fmla="*/ 301 h 303"/>
                <a:gd name="T26" fmla="*/ 70 w 304"/>
                <a:gd name="T27" fmla="*/ 303 h 303"/>
                <a:gd name="T28" fmla="*/ 52 w 304"/>
                <a:gd name="T29" fmla="*/ 300 h 303"/>
                <a:gd name="T30" fmla="*/ 36 w 304"/>
                <a:gd name="T31" fmla="*/ 293 h 303"/>
                <a:gd name="T32" fmla="*/ 21 w 304"/>
                <a:gd name="T33" fmla="*/ 281 h 303"/>
                <a:gd name="T34" fmla="*/ 9 w 304"/>
                <a:gd name="T35" fmla="*/ 267 h 303"/>
                <a:gd name="T36" fmla="*/ 2 w 304"/>
                <a:gd name="T37" fmla="*/ 250 h 303"/>
                <a:gd name="T38" fmla="*/ 0 w 304"/>
                <a:gd name="T39" fmla="*/ 233 h 303"/>
                <a:gd name="T40" fmla="*/ 3 w 304"/>
                <a:gd name="T41" fmla="*/ 216 h 303"/>
                <a:gd name="T42" fmla="*/ 10 w 304"/>
                <a:gd name="T43" fmla="*/ 199 h 303"/>
                <a:gd name="T44" fmla="*/ 23 w 304"/>
                <a:gd name="T45" fmla="*/ 185 h 303"/>
                <a:gd name="T46" fmla="*/ 189 w 304"/>
                <a:gd name="T47" fmla="*/ 19 h 303"/>
                <a:gd name="T48" fmla="*/ 204 w 304"/>
                <a:gd name="T49" fmla="*/ 7 h 303"/>
                <a:gd name="T50" fmla="*/ 220 w 304"/>
                <a:gd name="T51" fmla="*/ 1 h 303"/>
                <a:gd name="T52" fmla="*/ 238 w 304"/>
                <a:gd name="T5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4" h="303">
                  <a:moveTo>
                    <a:pt x="238" y="0"/>
                  </a:moveTo>
                  <a:lnTo>
                    <a:pt x="255" y="2"/>
                  </a:lnTo>
                  <a:lnTo>
                    <a:pt x="271" y="9"/>
                  </a:lnTo>
                  <a:lnTo>
                    <a:pt x="286" y="21"/>
                  </a:lnTo>
                  <a:lnTo>
                    <a:pt x="296" y="35"/>
                  </a:lnTo>
                  <a:lnTo>
                    <a:pt x="303" y="51"/>
                  </a:lnTo>
                  <a:lnTo>
                    <a:pt x="304" y="69"/>
                  </a:lnTo>
                  <a:lnTo>
                    <a:pt x="302" y="86"/>
                  </a:lnTo>
                  <a:lnTo>
                    <a:pt x="295" y="103"/>
                  </a:lnTo>
                  <a:lnTo>
                    <a:pt x="284" y="117"/>
                  </a:lnTo>
                  <a:lnTo>
                    <a:pt x="117" y="283"/>
                  </a:lnTo>
                  <a:lnTo>
                    <a:pt x="102" y="295"/>
                  </a:lnTo>
                  <a:lnTo>
                    <a:pt x="87" y="301"/>
                  </a:lnTo>
                  <a:lnTo>
                    <a:pt x="70" y="303"/>
                  </a:lnTo>
                  <a:lnTo>
                    <a:pt x="52" y="300"/>
                  </a:lnTo>
                  <a:lnTo>
                    <a:pt x="36" y="293"/>
                  </a:lnTo>
                  <a:lnTo>
                    <a:pt x="21" y="281"/>
                  </a:lnTo>
                  <a:lnTo>
                    <a:pt x="9" y="267"/>
                  </a:lnTo>
                  <a:lnTo>
                    <a:pt x="2" y="250"/>
                  </a:lnTo>
                  <a:lnTo>
                    <a:pt x="0" y="233"/>
                  </a:lnTo>
                  <a:lnTo>
                    <a:pt x="3" y="216"/>
                  </a:lnTo>
                  <a:lnTo>
                    <a:pt x="10" y="199"/>
                  </a:lnTo>
                  <a:lnTo>
                    <a:pt x="23" y="185"/>
                  </a:lnTo>
                  <a:lnTo>
                    <a:pt x="189" y="19"/>
                  </a:lnTo>
                  <a:lnTo>
                    <a:pt x="204" y="7"/>
                  </a:lnTo>
                  <a:lnTo>
                    <a:pt x="220" y="1"/>
                  </a:lnTo>
                  <a:lnTo>
                    <a:pt x="23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3" name="Freeform 413">
              <a:extLst>
                <a:ext uri="{FF2B5EF4-FFF2-40B4-BE49-F238E27FC236}">
                  <a16:creationId xmlns:a16="http://schemas.microsoft.com/office/drawing/2014/main" id="{F00E15BB-0255-0564-F043-28D3540442DF}"/>
                </a:ext>
              </a:extLst>
            </p:cNvPr>
            <p:cNvSpPr>
              <a:spLocks/>
            </p:cNvSpPr>
            <p:nvPr/>
          </p:nvSpPr>
          <p:spPr bwMode="auto">
            <a:xfrm>
              <a:off x="4094163" y="3792538"/>
              <a:ext cx="25400" cy="39688"/>
            </a:xfrm>
            <a:custGeom>
              <a:avLst/>
              <a:gdLst>
                <a:gd name="T0" fmla="*/ 153 w 227"/>
                <a:gd name="T1" fmla="*/ 0 h 353"/>
                <a:gd name="T2" fmla="*/ 170 w 227"/>
                <a:gd name="T3" fmla="*/ 0 h 353"/>
                <a:gd name="T4" fmla="*/ 187 w 227"/>
                <a:gd name="T5" fmla="*/ 4 h 353"/>
                <a:gd name="T6" fmla="*/ 204 w 227"/>
                <a:gd name="T7" fmla="*/ 14 h 353"/>
                <a:gd name="T8" fmla="*/ 215 w 227"/>
                <a:gd name="T9" fmla="*/ 26 h 353"/>
                <a:gd name="T10" fmla="*/ 223 w 227"/>
                <a:gd name="T11" fmla="*/ 42 h 353"/>
                <a:gd name="T12" fmla="*/ 227 w 227"/>
                <a:gd name="T13" fmla="*/ 59 h 353"/>
                <a:gd name="T14" fmla="*/ 227 w 227"/>
                <a:gd name="T15" fmla="*/ 77 h 353"/>
                <a:gd name="T16" fmla="*/ 223 w 227"/>
                <a:gd name="T17" fmla="*/ 94 h 353"/>
                <a:gd name="T18" fmla="*/ 133 w 227"/>
                <a:gd name="T19" fmla="*/ 313 h 353"/>
                <a:gd name="T20" fmla="*/ 124 w 227"/>
                <a:gd name="T21" fmla="*/ 328 h 353"/>
                <a:gd name="T22" fmla="*/ 111 w 227"/>
                <a:gd name="T23" fmla="*/ 341 h 353"/>
                <a:gd name="T24" fmla="*/ 95 w 227"/>
                <a:gd name="T25" fmla="*/ 349 h 353"/>
                <a:gd name="T26" fmla="*/ 78 w 227"/>
                <a:gd name="T27" fmla="*/ 353 h 353"/>
                <a:gd name="T28" fmla="*/ 60 w 227"/>
                <a:gd name="T29" fmla="*/ 353 h 353"/>
                <a:gd name="T30" fmla="*/ 43 w 227"/>
                <a:gd name="T31" fmla="*/ 348 h 353"/>
                <a:gd name="T32" fmla="*/ 26 w 227"/>
                <a:gd name="T33" fmla="*/ 339 h 353"/>
                <a:gd name="T34" fmla="*/ 13 w 227"/>
                <a:gd name="T35" fmla="*/ 325 h 353"/>
                <a:gd name="T36" fmla="*/ 4 w 227"/>
                <a:gd name="T37" fmla="*/ 311 h 353"/>
                <a:gd name="T38" fmla="*/ 0 w 227"/>
                <a:gd name="T39" fmla="*/ 293 h 353"/>
                <a:gd name="T40" fmla="*/ 1 w 227"/>
                <a:gd name="T41" fmla="*/ 276 h 353"/>
                <a:gd name="T42" fmla="*/ 7 w 227"/>
                <a:gd name="T43" fmla="*/ 257 h 353"/>
                <a:gd name="T44" fmla="*/ 97 w 227"/>
                <a:gd name="T45" fmla="*/ 40 h 353"/>
                <a:gd name="T46" fmla="*/ 107 w 227"/>
                <a:gd name="T47" fmla="*/ 24 h 353"/>
                <a:gd name="T48" fmla="*/ 120 w 227"/>
                <a:gd name="T49" fmla="*/ 12 h 353"/>
                <a:gd name="T50" fmla="*/ 135 w 227"/>
                <a:gd name="T51" fmla="*/ 4 h 353"/>
                <a:gd name="T52" fmla="*/ 153 w 227"/>
                <a:gd name="T53"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7" h="353">
                  <a:moveTo>
                    <a:pt x="153" y="0"/>
                  </a:moveTo>
                  <a:lnTo>
                    <a:pt x="170" y="0"/>
                  </a:lnTo>
                  <a:lnTo>
                    <a:pt x="187" y="4"/>
                  </a:lnTo>
                  <a:lnTo>
                    <a:pt x="204" y="14"/>
                  </a:lnTo>
                  <a:lnTo>
                    <a:pt x="215" y="26"/>
                  </a:lnTo>
                  <a:lnTo>
                    <a:pt x="223" y="42"/>
                  </a:lnTo>
                  <a:lnTo>
                    <a:pt x="227" y="59"/>
                  </a:lnTo>
                  <a:lnTo>
                    <a:pt x="227" y="77"/>
                  </a:lnTo>
                  <a:lnTo>
                    <a:pt x="223" y="94"/>
                  </a:lnTo>
                  <a:lnTo>
                    <a:pt x="133" y="313"/>
                  </a:lnTo>
                  <a:lnTo>
                    <a:pt x="124" y="328"/>
                  </a:lnTo>
                  <a:lnTo>
                    <a:pt x="111" y="341"/>
                  </a:lnTo>
                  <a:lnTo>
                    <a:pt x="95" y="349"/>
                  </a:lnTo>
                  <a:lnTo>
                    <a:pt x="78" y="353"/>
                  </a:lnTo>
                  <a:lnTo>
                    <a:pt x="60" y="353"/>
                  </a:lnTo>
                  <a:lnTo>
                    <a:pt x="43" y="348"/>
                  </a:lnTo>
                  <a:lnTo>
                    <a:pt x="26" y="339"/>
                  </a:lnTo>
                  <a:lnTo>
                    <a:pt x="13" y="325"/>
                  </a:lnTo>
                  <a:lnTo>
                    <a:pt x="4" y="311"/>
                  </a:lnTo>
                  <a:lnTo>
                    <a:pt x="0" y="293"/>
                  </a:lnTo>
                  <a:lnTo>
                    <a:pt x="1" y="276"/>
                  </a:lnTo>
                  <a:lnTo>
                    <a:pt x="7" y="257"/>
                  </a:lnTo>
                  <a:lnTo>
                    <a:pt x="97" y="40"/>
                  </a:lnTo>
                  <a:lnTo>
                    <a:pt x="107" y="24"/>
                  </a:lnTo>
                  <a:lnTo>
                    <a:pt x="120" y="12"/>
                  </a:lnTo>
                  <a:lnTo>
                    <a:pt x="135" y="4"/>
                  </a:lnTo>
                  <a:lnTo>
                    <a:pt x="153"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4" name="Freeform 414">
              <a:extLst>
                <a:ext uri="{FF2B5EF4-FFF2-40B4-BE49-F238E27FC236}">
                  <a16:creationId xmlns:a16="http://schemas.microsoft.com/office/drawing/2014/main" id="{E4EB76F0-8445-7F88-B255-AB1463B0FD40}"/>
                </a:ext>
              </a:extLst>
            </p:cNvPr>
            <p:cNvSpPr>
              <a:spLocks/>
            </p:cNvSpPr>
            <p:nvPr/>
          </p:nvSpPr>
          <p:spPr bwMode="auto">
            <a:xfrm>
              <a:off x="4048125" y="3781426"/>
              <a:ext cx="15875" cy="41275"/>
            </a:xfrm>
            <a:custGeom>
              <a:avLst/>
              <a:gdLst>
                <a:gd name="T0" fmla="*/ 69 w 136"/>
                <a:gd name="T1" fmla="*/ 0 h 373"/>
                <a:gd name="T2" fmla="*/ 87 w 136"/>
                <a:gd name="T3" fmla="*/ 3 h 373"/>
                <a:gd name="T4" fmla="*/ 103 w 136"/>
                <a:gd name="T5" fmla="*/ 10 h 373"/>
                <a:gd name="T6" fmla="*/ 116 w 136"/>
                <a:gd name="T7" fmla="*/ 22 h 373"/>
                <a:gd name="T8" fmla="*/ 127 w 136"/>
                <a:gd name="T9" fmla="*/ 36 h 373"/>
                <a:gd name="T10" fmla="*/ 134 w 136"/>
                <a:gd name="T11" fmla="*/ 53 h 373"/>
                <a:gd name="T12" fmla="*/ 136 w 136"/>
                <a:gd name="T13" fmla="*/ 70 h 373"/>
                <a:gd name="T14" fmla="*/ 136 w 136"/>
                <a:gd name="T15" fmla="*/ 306 h 373"/>
                <a:gd name="T16" fmla="*/ 133 w 136"/>
                <a:gd name="T17" fmla="*/ 324 h 373"/>
                <a:gd name="T18" fmla="*/ 126 w 136"/>
                <a:gd name="T19" fmla="*/ 340 h 373"/>
                <a:gd name="T20" fmla="*/ 115 w 136"/>
                <a:gd name="T21" fmla="*/ 353 h 373"/>
                <a:gd name="T22" fmla="*/ 101 w 136"/>
                <a:gd name="T23" fmla="*/ 364 h 373"/>
                <a:gd name="T24" fmla="*/ 85 w 136"/>
                <a:gd name="T25" fmla="*/ 371 h 373"/>
                <a:gd name="T26" fmla="*/ 66 w 136"/>
                <a:gd name="T27" fmla="*/ 373 h 373"/>
                <a:gd name="T28" fmla="*/ 47 w 136"/>
                <a:gd name="T29" fmla="*/ 371 h 373"/>
                <a:gd name="T30" fmla="*/ 30 w 136"/>
                <a:gd name="T31" fmla="*/ 364 h 373"/>
                <a:gd name="T32" fmla="*/ 17 w 136"/>
                <a:gd name="T33" fmla="*/ 353 h 373"/>
                <a:gd name="T34" fmla="*/ 7 w 136"/>
                <a:gd name="T35" fmla="*/ 339 h 373"/>
                <a:gd name="T36" fmla="*/ 1 w 136"/>
                <a:gd name="T37" fmla="*/ 323 h 373"/>
                <a:gd name="T38" fmla="*/ 0 w 136"/>
                <a:gd name="T39" fmla="*/ 303 h 373"/>
                <a:gd name="T40" fmla="*/ 0 w 136"/>
                <a:gd name="T41" fmla="*/ 68 h 373"/>
                <a:gd name="T42" fmla="*/ 2 w 136"/>
                <a:gd name="T43" fmla="*/ 49 h 373"/>
                <a:gd name="T44" fmla="*/ 9 w 136"/>
                <a:gd name="T45" fmla="*/ 34 h 373"/>
                <a:gd name="T46" fmla="*/ 20 w 136"/>
                <a:gd name="T47" fmla="*/ 20 h 373"/>
                <a:gd name="T48" fmla="*/ 35 w 136"/>
                <a:gd name="T49" fmla="*/ 9 h 373"/>
                <a:gd name="T50" fmla="*/ 51 w 136"/>
                <a:gd name="T51" fmla="*/ 3 h 373"/>
                <a:gd name="T52" fmla="*/ 69 w 136"/>
                <a:gd name="T53"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373">
                  <a:moveTo>
                    <a:pt x="69" y="0"/>
                  </a:moveTo>
                  <a:lnTo>
                    <a:pt x="87" y="3"/>
                  </a:lnTo>
                  <a:lnTo>
                    <a:pt x="103" y="10"/>
                  </a:lnTo>
                  <a:lnTo>
                    <a:pt x="116" y="22"/>
                  </a:lnTo>
                  <a:lnTo>
                    <a:pt x="127" y="36"/>
                  </a:lnTo>
                  <a:lnTo>
                    <a:pt x="134" y="53"/>
                  </a:lnTo>
                  <a:lnTo>
                    <a:pt x="136" y="70"/>
                  </a:lnTo>
                  <a:lnTo>
                    <a:pt x="136" y="306"/>
                  </a:lnTo>
                  <a:lnTo>
                    <a:pt x="133" y="324"/>
                  </a:lnTo>
                  <a:lnTo>
                    <a:pt x="126" y="340"/>
                  </a:lnTo>
                  <a:lnTo>
                    <a:pt x="115" y="353"/>
                  </a:lnTo>
                  <a:lnTo>
                    <a:pt x="101" y="364"/>
                  </a:lnTo>
                  <a:lnTo>
                    <a:pt x="85" y="371"/>
                  </a:lnTo>
                  <a:lnTo>
                    <a:pt x="66" y="373"/>
                  </a:lnTo>
                  <a:lnTo>
                    <a:pt x="47" y="371"/>
                  </a:lnTo>
                  <a:lnTo>
                    <a:pt x="30" y="364"/>
                  </a:lnTo>
                  <a:lnTo>
                    <a:pt x="17" y="353"/>
                  </a:lnTo>
                  <a:lnTo>
                    <a:pt x="7" y="339"/>
                  </a:lnTo>
                  <a:lnTo>
                    <a:pt x="1" y="323"/>
                  </a:lnTo>
                  <a:lnTo>
                    <a:pt x="0" y="303"/>
                  </a:lnTo>
                  <a:lnTo>
                    <a:pt x="0" y="68"/>
                  </a:lnTo>
                  <a:lnTo>
                    <a:pt x="2" y="49"/>
                  </a:lnTo>
                  <a:lnTo>
                    <a:pt x="9" y="34"/>
                  </a:lnTo>
                  <a:lnTo>
                    <a:pt x="20" y="20"/>
                  </a:lnTo>
                  <a:lnTo>
                    <a:pt x="35" y="9"/>
                  </a:lnTo>
                  <a:lnTo>
                    <a:pt x="51" y="3"/>
                  </a:lnTo>
                  <a:lnTo>
                    <a:pt x="6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5" name="Freeform 415">
              <a:extLst>
                <a:ext uri="{FF2B5EF4-FFF2-40B4-BE49-F238E27FC236}">
                  <a16:creationId xmlns:a16="http://schemas.microsoft.com/office/drawing/2014/main" id="{981775D4-9BB7-E601-1CBC-781D43AA1011}"/>
                </a:ext>
              </a:extLst>
            </p:cNvPr>
            <p:cNvSpPr>
              <a:spLocks/>
            </p:cNvSpPr>
            <p:nvPr/>
          </p:nvSpPr>
          <p:spPr bwMode="auto">
            <a:xfrm>
              <a:off x="3990975" y="3792538"/>
              <a:ext cx="25400" cy="39688"/>
            </a:xfrm>
            <a:custGeom>
              <a:avLst/>
              <a:gdLst>
                <a:gd name="T0" fmla="*/ 62 w 225"/>
                <a:gd name="T1" fmla="*/ 0 h 355"/>
                <a:gd name="T2" fmla="*/ 79 w 225"/>
                <a:gd name="T3" fmla="*/ 0 h 355"/>
                <a:gd name="T4" fmla="*/ 95 w 225"/>
                <a:gd name="T5" fmla="*/ 5 h 355"/>
                <a:gd name="T6" fmla="*/ 110 w 225"/>
                <a:gd name="T7" fmla="*/ 14 h 355"/>
                <a:gd name="T8" fmla="*/ 123 w 225"/>
                <a:gd name="T9" fmla="*/ 27 h 355"/>
                <a:gd name="T10" fmla="*/ 132 w 225"/>
                <a:gd name="T11" fmla="*/ 43 h 355"/>
                <a:gd name="T12" fmla="*/ 221 w 225"/>
                <a:gd name="T13" fmla="*/ 262 h 355"/>
                <a:gd name="T14" fmla="*/ 225 w 225"/>
                <a:gd name="T15" fmla="*/ 279 h 355"/>
                <a:gd name="T16" fmla="*/ 225 w 225"/>
                <a:gd name="T17" fmla="*/ 297 h 355"/>
                <a:gd name="T18" fmla="*/ 220 w 225"/>
                <a:gd name="T19" fmla="*/ 313 h 355"/>
                <a:gd name="T20" fmla="*/ 211 w 225"/>
                <a:gd name="T21" fmla="*/ 328 h 355"/>
                <a:gd name="T22" fmla="*/ 199 w 225"/>
                <a:gd name="T23" fmla="*/ 341 h 355"/>
                <a:gd name="T24" fmla="*/ 182 w 225"/>
                <a:gd name="T25" fmla="*/ 350 h 355"/>
                <a:gd name="T26" fmla="*/ 164 w 225"/>
                <a:gd name="T27" fmla="*/ 355 h 355"/>
                <a:gd name="T28" fmla="*/ 147 w 225"/>
                <a:gd name="T29" fmla="*/ 355 h 355"/>
                <a:gd name="T30" fmla="*/ 130 w 225"/>
                <a:gd name="T31" fmla="*/ 350 h 355"/>
                <a:gd name="T32" fmla="*/ 115 w 225"/>
                <a:gd name="T33" fmla="*/ 342 h 355"/>
                <a:gd name="T34" fmla="*/ 104 w 225"/>
                <a:gd name="T35" fmla="*/ 328 h 355"/>
                <a:gd name="T36" fmla="*/ 94 w 225"/>
                <a:gd name="T37" fmla="*/ 311 h 355"/>
                <a:gd name="T38" fmla="*/ 5 w 225"/>
                <a:gd name="T39" fmla="*/ 92 h 355"/>
                <a:gd name="T40" fmla="*/ 0 w 225"/>
                <a:gd name="T41" fmla="*/ 75 h 355"/>
                <a:gd name="T42" fmla="*/ 1 w 225"/>
                <a:gd name="T43" fmla="*/ 57 h 355"/>
                <a:gd name="T44" fmla="*/ 6 w 225"/>
                <a:gd name="T45" fmla="*/ 41 h 355"/>
                <a:gd name="T46" fmla="*/ 16 w 225"/>
                <a:gd name="T47" fmla="*/ 26 h 355"/>
                <a:gd name="T48" fmla="*/ 28 w 225"/>
                <a:gd name="T49" fmla="*/ 13 h 355"/>
                <a:gd name="T50" fmla="*/ 44 w 225"/>
                <a:gd name="T51" fmla="*/ 4 h 355"/>
                <a:gd name="T52" fmla="*/ 62 w 225"/>
                <a:gd name="T53" fmla="*/ 0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5" h="355">
                  <a:moveTo>
                    <a:pt x="62" y="0"/>
                  </a:moveTo>
                  <a:lnTo>
                    <a:pt x="79" y="0"/>
                  </a:lnTo>
                  <a:lnTo>
                    <a:pt x="95" y="5"/>
                  </a:lnTo>
                  <a:lnTo>
                    <a:pt x="110" y="14"/>
                  </a:lnTo>
                  <a:lnTo>
                    <a:pt x="123" y="27"/>
                  </a:lnTo>
                  <a:lnTo>
                    <a:pt x="132" y="43"/>
                  </a:lnTo>
                  <a:lnTo>
                    <a:pt x="221" y="262"/>
                  </a:lnTo>
                  <a:lnTo>
                    <a:pt x="225" y="279"/>
                  </a:lnTo>
                  <a:lnTo>
                    <a:pt x="225" y="297"/>
                  </a:lnTo>
                  <a:lnTo>
                    <a:pt x="220" y="313"/>
                  </a:lnTo>
                  <a:lnTo>
                    <a:pt x="211" y="328"/>
                  </a:lnTo>
                  <a:lnTo>
                    <a:pt x="199" y="341"/>
                  </a:lnTo>
                  <a:lnTo>
                    <a:pt x="182" y="350"/>
                  </a:lnTo>
                  <a:lnTo>
                    <a:pt x="164" y="355"/>
                  </a:lnTo>
                  <a:lnTo>
                    <a:pt x="147" y="355"/>
                  </a:lnTo>
                  <a:lnTo>
                    <a:pt x="130" y="350"/>
                  </a:lnTo>
                  <a:lnTo>
                    <a:pt x="115" y="342"/>
                  </a:lnTo>
                  <a:lnTo>
                    <a:pt x="104" y="328"/>
                  </a:lnTo>
                  <a:lnTo>
                    <a:pt x="94" y="311"/>
                  </a:lnTo>
                  <a:lnTo>
                    <a:pt x="5" y="92"/>
                  </a:lnTo>
                  <a:lnTo>
                    <a:pt x="0" y="75"/>
                  </a:lnTo>
                  <a:lnTo>
                    <a:pt x="1" y="57"/>
                  </a:lnTo>
                  <a:lnTo>
                    <a:pt x="6" y="41"/>
                  </a:lnTo>
                  <a:lnTo>
                    <a:pt x="16" y="26"/>
                  </a:lnTo>
                  <a:lnTo>
                    <a:pt x="28" y="13"/>
                  </a:lnTo>
                  <a:lnTo>
                    <a:pt x="44" y="4"/>
                  </a:lnTo>
                  <a:lnTo>
                    <a:pt x="62"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6" name="Freeform 416">
              <a:extLst>
                <a:ext uri="{FF2B5EF4-FFF2-40B4-BE49-F238E27FC236}">
                  <a16:creationId xmlns:a16="http://schemas.microsoft.com/office/drawing/2014/main" id="{BABEBF57-FB51-DD2C-71B3-8B1D7733FE9C}"/>
                </a:ext>
              </a:extLst>
            </p:cNvPr>
            <p:cNvSpPr>
              <a:spLocks/>
            </p:cNvSpPr>
            <p:nvPr/>
          </p:nvSpPr>
          <p:spPr bwMode="auto">
            <a:xfrm>
              <a:off x="3943350" y="3824288"/>
              <a:ext cx="33337" cy="34925"/>
            </a:xfrm>
            <a:custGeom>
              <a:avLst/>
              <a:gdLst>
                <a:gd name="T0" fmla="*/ 68 w 301"/>
                <a:gd name="T1" fmla="*/ 0 h 305"/>
                <a:gd name="T2" fmla="*/ 86 w 301"/>
                <a:gd name="T3" fmla="*/ 3 h 305"/>
                <a:gd name="T4" fmla="*/ 102 w 301"/>
                <a:gd name="T5" fmla="*/ 11 h 305"/>
                <a:gd name="T6" fmla="*/ 116 w 301"/>
                <a:gd name="T7" fmla="*/ 21 h 305"/>
                <a:gd name="T8" fmla="*/ 282 w 301"/>
                <a:gd name="T9" fmla="*/ 188 h 305"/>
                <a:gd name="T10" fmla="*/ 293 w 301"/>
                <a:gd name="T11" fmla="*/ 203 h 305"/>
                <a:gd name="T12" fmla="*/ 299 w 301"/>
                <a:gd name="T13" fmla="*/ 219 h 305"/>
                <a:gd name="T14" fmla="*/ 301 w 301"/>
                <a:gd name="T15" fmla="*/ 236 h 305"/>
                <a:gd name="T16" fmla="*/ 298 w 301"/>
                <a:gd name="T17" fmla="*/ 254 h 305"/>
                <a:gd name="T18" fmla="*/ 291 w 301"/>
                <a:gd name="T19" fmla="*/ 270 h 305"/>
                <a:gd name="T20" fmla="*/ 280 w 301"/>
                <a:gd name="T21" fmla="*/ 285 h 305"/>
                <a:gd name="T22" fmla="*/ 266 w 301"/>
                <a:gd name="T23" fmla="*/ 297 h 305"/>
                <a:gd name="T24" fmla="*/ 249 w 301"/>
                <a:gd name="T25" fmla="*/ 303 h 305"/>
                <a:gd name="T26" fmla="*/ 232 w 301"/>
                <a:gd name="T27" fmla="*/ 305 h 305"/>
                <a:gd name="T28" fmla="*/ 214 w 301"/>
                <a:gd name="T29" fmla="*/ 303 h 305"/>
                <a:gd name="T30" fmla="*/ 198 w 301"/>
                <a:gd name="T31" fmla="*/ 295 h 305"/>
                <a:gd name="T32" fmla="*/ 184 w 301"/>
                <a:gd name="T33" fmla="*/ 283 h 305"/>
                <a:gd name="T34" fmla="*/ 18 w 301"/>
                <a:gd name="T35" fmla="*/ 115 h 305"/>
                <a:gd name="T36" fmla="*/ 7 w 301"/>
                <a:gd name="T37" fmla="*/ 101 h 305"/>
                <a:gd name="T38" fmla="*/ 1 w 301"/>
                <a:gd name="T39" fmla="*/ 85 h 305"/>
                <a:gd name="T40" fmla="*/ 0 w 301"/>
                <a:gd name="T41" fmla="*/ 67 h 305"/>
                <a:gd name="T42" fmla="*/ 2 w 301"/>
                <a:gd name="T43" fmla="*/ 50 h 305"/>
                <a:gd name="T44" fmla="*/ 9 w 301"/>
                <a:gd name="T45" fmla="*/ 33 h 305"/>
                <a:gd name="T46" fmla="*/ 20 w 301"/>
                <a:gd name="T47" fmla="*/ 19 h 305"/>
                <a:gd name="T48" fmla="*/ 34 w 301"/>
                <a:gd name="T49" fmla="*/ 9 h 305"/>
                <a:gd name="T50" fmla="*/ 51 w 301"/>
                <a:gd name="T51" fmla="*/ 2 h 305"/>
                <a:gd name="T52" fmla="*/ 68 w 301"/>
                <a:gd name="T53"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1" h="305">
                  <a:moveTo>
                    <a:pt x="68" y="0"/>
                  </a:moveTo>
                  <a:lnTo>
                    <a:pt x="86" y="3"/>
                  </a:lnTo>
                  <a:lnTo>
                    <a:pt x="102" y="11"/>
                  </a:lnTo>
                  <a:lnTo>
                    <a:pt x="116" y="21"/>
                  </a:lnTo>
                  <a:lnTo>
                    <a:pt x="282" y="188"/>
                  </a:lnTo>
                  <a:lnTo>
                    <a:pt x="293" y="203"/>
                  </a:lnTo>
                  <a:lnTo>
                    <a:pt x="299" y="219"/>
                  </a:lnTo>
                  <a:lnTo>
                    <a:pt x="301" y="236"/>
                  </a:lnTo>
                  <a:lnTo>
                    <a:pt x="298" y="254"/>
                  </a:lnTo>
                  <a:lnTo>
                    <a:pt x="291" y="270"/>
                  </a:lnTo>
                  <a:lnTo>
                    <a:pt x="280" y="285"/>
                  </a:lnTo>
                  <a:lnTo>
                    <a:pt x="266" y="297"/>
                  </a:lnTo>
                  <a:lnTo>
                    <a:pt x="249" y="303"/>
                  </a:lnTo>
                  <a:lnTo>
                    <a:pt x="232" y="305"/>
                  </a:lnTo>
                  <a:lnTo>
                    <a:pt x="214" y="303"/>
                  </a:lnTo>
                  <a:lnTo>
                    <a:pt x="198" y="295"/>
                  </a:lnTo>
                  <a:lnTo>
                    <a:pt x="184" y="283"/>
                  </a:lnTo>
                  <a:lnTo>
                    <a:pt x="18" y="115"/>
                  </a:lnTo>
                  <a:lnTo>
                    <a:pt x="7" y="101"/>
                  </a:lnTo>
                  <a:lnTo>
                    <a:pt x="1" y="85"/>
                  </a:lnTo>
                  <a:lnTo>
                    <a:pt x="0" y="67"/>
                  </a:lnTo>
                  <a:lnTo>
                    <a:pt x="2" y="50"/>
                  </a:lnTo>
                  <a:lnTo>
                    <a:pt x="9" y="33"/>
                  </a:lnTo>
                  <a:lnTo>
                    <a:pt x="20" y="19"/>
                  </a:lnTo>
                  <a:lnTo>
                    <a:pt x="34" y="9"/>
                  </a:lnTo>
                  <a:lnTo>
                    <a:pt x="51" y="2"/>
                  </a:lnTo>
                  <a:lnTo>
                    <a:pt x="68"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7" name="Freeform 417">
              <a:extLst>
                <a:ext uri="{FF2B5EF4-FFF2-40B4-BE49-F238E27FC236}">
                  <a16:creationId xmlns:a16="http://schemas.microsoft.com/office/drawing/2014/main" id="{B9EA9890-742A-1D3F-FD58-D9ED28706C35}"/>
                </a:ext>
              </a:extLst>
            </p:cNvPr>
            <p:cNvSpPr>
              <a:spLocks/>
            </p:cNvSpPr>
            <p:nvPr/>
          </p:nvSpPr>
          <p:spPr bwMode="auto">
            <a:xfrm>
              <a:off x="4160838" y="3978276"/>
              <a:ext cx="39687" cy="25400"/>
            </a:xfrm>
            <a:custGeom>
              <a:avLst/>
              <a:gdLst>
                <a:gd name="T0" fmla="*/ 60 w 353"/>
                <a:gd name="T1" fmla="*/ 0 h 228"/>
                <a:gd name="T2" fmla="*/ 77 w 353"/>
                <a:gd name="T3" fmla="*/ 0 h 228"/>
                <a:gd name="T4" fmla="*/ 96 w 353"/>
                <a:gd name="T5" fmla="*/ 5 h 228"/>
                <a:gd name="T6" fmla="*/ 313 w 353"/>
                <a:gd name="T7" fmla="*/ 96 h 228"/>
                <a:gd name="T8" fmla="*/ 328 w 353"/>
                <a:gd name="T9" fmla="*/ 104 h 228"/>
                <a:gd name="T10" fmla="*/ 340 w 353"/>
                <a:gd name="T11" fmla="*/ 117 h 228"/>
                <a:gd name="T12" fmla="*/ 348 w 353"/>
                <a:gd name="T13" fmla="*/ 133 h 228"/>
                <a:gd name="T14" fmla="*/ 353 w 353"/>
                <a:gd name="T15" fmla="*/ 150 h 228"/>
                <a:gd name="T16" fmla="*/ 353 w 353"/>
                <a:gd name="T17" fmla="*/ 168 h 228"/>
                <a:gd name="T18" fmla="*/ 347 w 353"/>
                <a:gd name="T19" fmla="*/ 186 h 228"/>
                <a:gd name="T20" fmla="*/ 338 w 353"/>
                <a:gd name="T21" fmla="*/ 203 h 228"/>
                <a:gd name="T22" fmla="*/ 325 w 353"/>
                <a:gd name="T23" fmla="*/ 215 h 228"/>
                <a:gd name="T24" fmla="*/ 311 w 353"/>
                <a:gd name="T25" fmla="*/ 224 h 228"/>
                <a:gd name="T26" fmla="*/ 293 w 353"/>
                <a:gd name="T27" fmla="*/ 228 h 228"/>
                <a:gd name="T28" fmla="*/ 276 w 353"/>
                <a:gd name="T29" fmla="*/ 227 h 228"/>
                <a:gd name="T30" fmla="*/ 257 w 353"/>
                <a:gd name="T31" fmla="*/ 221 h 228"/>
                <a:gd name="T32" fmla="*/ 40 w 353"/>
                <a:gd name="T33" fmla="*/ 131 h 228"/>
                <a:gd name="T34" fmla="*/ 25 w 353"/>
                <a:gd name="T35" fmla="*/ 121 h 228"/>
                <a:gd name="T36" fmla="*/ 13 w 353"/>
                <a:gd name="T37" fmla="*/ 108 h 228"/>
                <a:gd name="T38" fmla="*/ 5 w 353"/>
                <a:gd name="T39" fmla="*/ 93 h 228"/>
                <a:gd name="T40" fmla="*/ 0 w 353"/>
                <a:gd name="T41" fmla="*/ 75 h 228"/>
                <a:gd name="T42" fmla="*/ 0 w 353"/>
                <a:gd name="T43" fmla="*/ 58 h 228"/>
                <a:gd name="T44" fmla="*/ 6 w 353"/>
                <a:gd name="T45" fmla="*/ 40 h 228"/>
                <a:gd name="T46" fmla="*/ 15 w 353"/>
                <a:gd name="T47" fmla="*/ 25 h 228"/>
                <a:gd name="T48" fmla="*/ 27 w 353"/>
                <a:gd name="T49" fmla="*/ 13 h 228"/>
                <a:gd name="T50" fmla="*/ 42 w 353"/>
                <a:gd name="T51" fmla="*/ 4 h 228"/>
                <a:gd name="T52" fmla="*/ 60 w 353"/>
                <a:gd name="T5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8">
                  <a:moveTo>
                    <a:pt x="60" y="0"/>
                  </a:moveTo>
                  <a:lnTo>
                    <a:pt x="77" y="0"/>
                  </a:lnTo>
                  <a:lnTo>
                    <a:pt x="96" y="5"/>
                  </a:lnTo>
                  <a:lnTo>
                    <a:pt x="313" y="96"/>
                  </a:lnTo>
                  <a:lnTo>
                    <a:pt x="328" y="104"/>
                  </a:lnTo>
                  <a:lnTo>
                    <a:pt x="340" y="117"/>
                  </a:lnTo>
                  <a:lnTo>
                    <a:pt x="348" y="133"/>
                  </a:lnTo>
                  <a:lnTo>
                    <a:pt x="353" y="150"/>
                  </a:lnTo>
                  <a:lnTo>
                    <a:pt x="353" y="168"/>
                  </a:lnTo>
                  <a:lnTo>
                    <a:pt x="347" y="186"/>
                  </a:lnTo>
                  <a:lnTo>
                    <a:pt x="338" y="203"/>
                  </a:lnTo>
                  <a:lnTo>
                    <a:pt x="325" y="215"/>
                  </a:lnTo>
                  <a:lnTo>
                    <a:pt x="311" y="224"/>
                  </a:lnTo>
                  <a:lnTo>
                    <a:pt x="293" y="228"/>
                  </a:lnTo>
                  <a:lnTo>
                    <a:pt x="276" y="227"/>
                  </a:lnTo>
                  <a:lnTo>
                    <a:pt x="257" y="221"/>
                  </a:lnTo>
                  <a:lnTo>
                    <a:pt x="40" y="131"/>
                  </a:lnTo>
                  <a:lnTo>
                    <a:pt x="25" y="121"/>
                  </a:lnTo>
                  <a:lnTo>
                    <a:pt x="13" y="108"/>
                  </a:lnTo>
                  <a:lnTo>
                    <a:pt x="5" y="93"/>
                  </a:lnTo>
                  <a:lnTo>
                    <a:pt x="0" y="75"/>
                  </a:lnTo>
                  <a:lnTo>
                    <a:pt x="0" y="58"/>
                  </a:lnTo>
                  <a:lnTo>
                    <a:pt x="6" y="40"/>
                  </a:lnTo>
                  <a:lnTo>
                    <a:pt x="15" y="25"/>
                  </a:lnTo>
                  <a:lnTo>
                    <a:pt x="27" y="13"/>
                  </a:lnTo>
                  <a:lnTo>
                    <a:pt x="42" y="4"/>
                  </a:lnTo>
                  <a:lnTo>
                    <a:pt x="6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8" name="Freeform 418">
              <a:extLst>
                <a:ext uri="{FF2B5EF4-FFF2-40B4-BE49-F238E27FC236}">
                  <a16:creationId xmlns:a16="http://schemas.microsoft.com/office/drawing/2014/main" id="{8A1ECF37-D8FC-47BF-CF63-FFFFDC1967C8}"/>
                </a:ext>
              </a:extLst>
            </p:cNvPr>
            <p:cNvSpPr>
              <a:spLocks/>
            </p:cNvSpPr>
            <p:nvPr/>
          </p:nvSpPr>
          <p:spPr bwMode="auto">
            <a:xfrm>
              <a:off x="3911600" y="3873501"/>
              <a:ext cx="39687" cy="25400"/>
            </a:xfrm>
            <a:custGeom>
              <a:avLst/>
              <a:gdLst>
                <a:gd name="T0" fmla="*/ 59 w 353"/>
                <a:gd name="T1" fmla="*/ 0 h 226"/>
                <a:gd name="T2" fmla="*/ 78 w 353"/>
                <a:gd name="T3" fmla="*/ 0 h 226"/>
                <a:gd name="T4" fmla="*/ 95 w 353"/>
                <a:gd name="T5" fmla="*/ 4 h 226"/>
                <a:gd name="T6" fmla="*/ 313 w 353"/>
                <a:gd name="T7" fmla="*/ 94 h 226"/>
                <a:gd name="T8" fmla="*/ 329 w 353"/>
                <a:gd name="T9" fmla="*/ 103 h 226"/>
                <a:gd name="T10" fmla="*/ 341 w 353"/>
                <a:gd name="T11" fmla="*/ 116 h 226"/>
                <a:gd name="T12" fmla="*/ 349 w 353"/>
                <a:gd name="T13" fmla="*/ 132 h 226"/>
                <a:gd name="T14" fmla="*/ 353 w 353"/>
                <a:gd name="T15" fmla="*/ 148 h 226"/>
                <a:gd name="T16" fmla="*/ 353 w 353"/>
                <a:gd name="T17" fmla="*/ 167 h 226"/>
                <a:gd name="T18" fmla="*/ 348 w 353"/>
                <a:gd name="T19" fmla="*/ 184 h 226"/>
                <a:gd name="T20" fmla="*/ 339 w 353"/>
                <a:gd name="T21" fmla="*/ 201 h 226"/>
                <a:gd name="T22" fmla="*/ 326 w 353"/>
                <a:gd name="T23" fmla="*/ 214 h 226"/>
                <a:gd name="T24" fmla="*/ 311 w 353"/>
                <a:gd name="T25" fmla="*/ 222 h 226"/>
                <a:gd name="T26" fmla="*/ 294 w 353"/>
                <a:gd name="T27" fmla="*/ 226 h 226"/>
                <a:gd name="T28" fmla="*/ 276 w 353"/>
                <a:gd name="T29" fmla="*/ 225 h 226"/>
                <a:gd name="T30" fmla="*/ 258 w 353"/>
                <a:gd name="T31" fmla="*/ 219 h 226"/>
                <a:gd name="T32" fmla="*/ 41 w 353"/>
                <a:gd name="T33" fmla="*/ 129 h 226"/>
                <a:gd name="T34" fmla="*/ 26 w 353"/>
                <a:gd name="T35" fmla="*/ 120 h 226"/>
                <a:gd name="T36" fmla="*/ 13 w 353"/>
                <a:gd name="T37" fmla="*/ 107 h 226"/>
                <a:gd name="T38" fmla="*/ 5 w 353"/>
                <a:gd name="T39" fmla="*/ 92 h 226"/>
                <a:gd name="T40" fmla="*/ 0 w 353"/>
                <a:gd name="T41" fmla="*/ 74 h 226"/>
                <a:gd name="T42" fmla="*/ 0 w 353"/>
                <a:gd name="T43" fmla="*/ 57 h 226"/>
                <a:gd name="T44" fmla="*/ 5 w 353"/>
                <a:gd name="T45" fmla="*/ 40 h 226"/>
                <a:gd name="T46" fmla="*/ 14 w 353"/>
                <a:gd name="T47" fmla="*/ 24 h 226"/>
                <a:gd name="T48" fmla="*/ 28 w 353"/>
                <a:gd name="T49" fmla="*/ 12 h 226"/>
                <a:gd name="T50" fmla="*/ 43 w 353"/>
                <a:gd name="T51" fmla="*/ 4 h 226"/>
                <a:gd name="T52" fmla="*/ 59 w 353"/>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3" h="226">
                  <a:moveTo>
                    <a:pt x="59" y="0"/>
                  </a:moveTo>
                  <a:lnTo>
                    <a:pt x="78" y="0"/>
                  </a:lnTo>
                  <a:lnTo>
                    <a:pt x="95" y="4"/>
                  </a:lnTo>
                  <a:lnTo>
                    <a:pt x="313" y="94"/>
                  </a:lnTo>
                  <a:lnTo>
                    <a:pt x="329" y="103"/>
                  </a:lnTo>
                  <a:lnTo>
                    <a:pt x="341" y="116"/>
                  </a:lnTo>
                  <a:lnTo>
                    <a:pt x="349" y="132"/>
                  </a:lnTo>
                  <a:lnTo>
                    <a:pt x="353" y="148"/>
                  </a:lnTo>
                  <a:lnTo>
                    <a:pt x="353" y="167"/>
                  </a:lnTo>
                  <a:lnTo>
                    <a:pt x="348" y="184"/>
                  </a:lnTo>
                  <a:lnTo>
                    <a:pt x="339" y="201"/>
                  </a:lnTo>
                  <a:lnTo>
                    <a:pt x="326" y="214"/>
                  </a:lnTo>
                  <a:lnTo>
                    <a:pt x="311" y="222"/>
                  </a:lnTo>
                  <a:lnTo>
                    <a:pt x="294" y="226"/>
                  </a:lnTo>
                  <a:lnTo>
                    <a:pt x="276" y="225"/>
                  </a:lnTo>
                  <a:lnTo>
                    <a:pt x="258" y="219"/>
                  </a:lnTo>
                  <a:lnTo>
                    <a:pt x="41" y="129"/>
                  </a:lnTo>
                  <a:lnTo>
                    <a:pt x="26" y="120"/>
                  </a:lnTo>
                  <a:lnTo>
                    <a:pt x="13" y="107"/>
                  </a:lnTo>
                  <a:lnTo>
                    <a:pt x="5" y="92"/>
                  </a:lnTo>
                  <a:lnTo>
                    <a:pt x="0" y="74"/>
                  </a:lnTo>
                  <a:lnTo>
                    <a:pt x="0" y="57"/>
                  </a:lnTo>
                  <a:lnTo>
                    <a:pt x="5" y="40"/>
                  </a:lnTo>
                  <a:lnTo>
                    <a:pt x="14" y="24"/>
                  </a:lnTo>
                  <a:lnTo>
                    <a:pt x="28" y="12"/>
                  </a:lnTo>
                  <a:lnTo>
                    <a:pt x="43" y="4"/>
                  </a:lnTo>
                  <a:lnTo>
                    <a:pt x="5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49" name="Freeform 419">
              <a:extLst>
                <a:ext uri="{FF2B5EF4-FFF2-40B4-BE49-F238E27FC236}">
                  <a16:creationId xmlns:a16="http://schemas.microsoft.com/office/drawing/2014/main" id="{57F79CD5-FD03-35A7-DB47-C16E69B8BA51}"/>
                </a:ext>
              </a:extLst>
            </p:cNvPr>
            <p:cNvSpPr>
              <a:spLocks/>
            </p:cNvSpPr>
            <p:nvPr/>
          </p:nvSpPr>
          <p:spPr bwMode="auto">
            <a:xfrm>
              <a:off x="3986213" y="4090988"/>
              <a:ext cx="139700" cy="71438"/>
            </a:xfrm>
            <a:custGeom>
              <a:avLst/>
              <a:gdLst>
                <a:gd name="T0" fmla="*/ 160 w 1223"/>
                <a:gd name="T1" fmla="*/ 0 h 638"/>
                <a:gd name="T2" fmla="*/ 1066 w 1223"/>
                <a:gd name="T3" fmla="*/ 3 h 638"/>
                <a:gd name="T4" fmla="*/ 1066 w 1223"/>
                <a:gd name="T5" fmla="*/ 204 h 638"/>
                <a:gd name="T6" fmla="*/ 1157 w 1223"/>
                <a:gd name="T7" fmla="*/ 204 h 638"/>
                <a:gd name="T8" fmla="*/ 1174 w 1223"/>
                <a:gd name="T9" fmla="*/ 206 h 638"/>
                <a:gd name="T10" fmla="*/ 1191 w 1223"/>
                <a:gd name="T11" fmla="*/ 213 h 638"/>
                <a:gd name="T12" fmla="*/ 1204 w 1223"/>
                <a:gd name="T13" fmla="*/ 223 h 638"/>
                <a:gd name="T14" fmla="*/ 1214 w 1223"/>
                <a:gd name="T15" fmla="*/ 237 h 638"/>
                <a:gd name="T16" fmla="*/ 1221 w 1223"/>
                <a:gd name="T17" fmla="*/ 254 h 638"/>
                <a:gd name="T18" fmla="*/ 1223 w 1223"/>
                <a:gd name="T19" fmla="*/ 273 h 638"/>
                <a:gd name="T20" fmla="*/ 1220 w 1223"/>
                <a:gd name="T21" fmla="*/ 291 h 638"/>
                <a:gd name="T22" fmla="*/ 1213 w 1223"/>
                <a:gd name="T23" fmla="*/ 307 h 638"/>
                <a:gd name="T24" fmla="*/ 1203 w 1223"/>
                <a:gd name="T25" fmla="*/ 321 h 638"/>
                <a:gd name="T26" fmla="*/ 1188 w 1223"/>
                <a:gd name="T27" fmla="*/ 331 h 638"/>
                <a:gd name="T28" fmla="*/ 1172 w 1223"/>
                <a:gd name="T29" fmla="*/ 338 h 638"/>
                <a:gd name="T30" fmla="*/ 1154 w 1223"/>
                <a:gd name="T31" fmla="*/ 340 h 638"/>
                <a:gd name="T32" fmla="*/ 1061 w 1223"/>
                <a:gd name="T33" fmla="*/ 340 h 638"/>
                <a:gd name="T34" fmla="*/ 1050 w 1223"/>
                <a:gd name="T35" fmla="*/ 385 h 638"/>
                <a:gd name="T36" fmla="*/ 1035 w 1223"/>
                <a:gd name="T37" fmla="*/ 427 h 638"/>
                <a:gd name="T38" fmla="*/ 1013 w 1223"/>
                <a:gd name="T39" fmla="*/ 467 h 638"/>
                <a:gd name="T40" fmla="*/ 989 w 1223"/>
                <a:gd name="T41" fmla="*/ 504 h 638"/>
                <a:gd name="T42" fmla="*/ 959 w 1223"/>
                <a:gd name="T43" fmla="*/ 537 h 638"/>
                <a:gd name="T44" fmla="*/ 925 w 1223"/>
                <a:gd name="T45" fmla="*/ 566 h 638"/>
                <a:gd name="T46" fmla="*/ 889 w 1223"/>
                <a:gd name="T47" fmla="*/ 591 h 638"/>
                <a:gd name="T48" fmla="*/ 849 w 1223"/>
                <a:gd name="T49" fmla="*/ 610 h 638"/>
                <a:gd name="T50" fmla="*/ 806 w 1223"/>
                <a:gd name="T51" fmla="*/ 625 h 638"/>
                <a:gd name="T52" fmla="*/ 761 w 1223"/>
                <a:gd name="T53" fmla="*/ 635 h 638"/>
                <a:gd name="T54" fmla="*/ 714 w 1223"/>
                <a:gd name="T55" fmla="*/ 638 h 638"/>
                <a:gd name="T56" fmla="*/ 505 w 1223"/>
                <a:gd name="T57" fmla="*/ 638 h 638"/>
                <a:gd name="T58" fmla="*/ 458 w 1223"/>
                <a:gd name="T59" fmla="*/ 635 h 638"/>
                <a:gd name="T60" fmla="*/ 413 w 1223"/>
                <a:gd name="T61" fmla="*/ 624 h 638"/>
                <a:gd name="T62" fmla="*/ 370 w 1223"/>
                <a:gd name="T63" fmla="*/ 610 h 638"/>
                <a:gd name="T64" fmla="*/ 330 w 1223"/>
                <a:gd name="T65" fmla="*/ 590 h 638"/>
                <a:gd name="T66" fmla="*/ 293 w 1223"/>
                <a:gd name="T67" fmla="*/ 565 h 638"/>
                <a:gd name="T68" fmla="*/ 259 w 1223"/>
                <a:gd name="T69" fmla="*/ 535 h 638"/>
                <a:gd name="T70" fmla="*/ 231 w 1223"/>
                <a:gd name="T71" fmla="*/ 502 h 638"/>
                <a:gd name="T72" fmla="*/ 205 w 1223"/>
                <a:gd name="T73" fmla="*/ 465 h 638"/>
                <a:gd name="T74" fmla="*/ 185 w 1223"/>
                <a:gd name="T75" fmla="*/ 425 h 638"/>
                <a:gd name="T76" fmla="*/ 170 w 1223"/>
                <a:gd name="T77" fmla="*/ 382 h 638"/>
                <a:gd name="T78" fmla="*/ 160 w 1223"/>
                <a:gd name="T79" fmla="*/ 337 h 638"/>
                <a:gd name="T80" fmla="*/ 67 w 1223"/>
                <a:gd name="T81" fmla="*/ 337 h 638"/>
                <a:gd name="T82" fmla="*/ 49 w 1223"/>
                <a:gd name="T83" fmla="*/ 335 h 638"/>
                <a:gd name="T84" fmla="*/ 33 w 1223"/>
                <a:gd name="T85" fmla="*/ 328 h 638"/>
                <a:gd name="T86" fmla="*/ 20 w 1223"/>
                <a:gd name="T87" fmla="*/ 316 h 638"/>
                <a:gd name="T88" fmla="*/ 10 w 1223"/>
                <a:gd name="T89" fmla="*/ 302 h 638"/>
                <a:gd name="T90" fmla="*/ 2 w 1223"/>
                <a:gd name="T91" fmla="*/ 286 h 638"/>
                <a:gd name="T92" fmla="*/ 0 w 1223"/>
                <a:gd name="T93" fmla="*/ 268 h 638"/>
                <a:gd name="T94" fmla="*/ 2 w 1223"/>
                <a:gd name="T95" fmla="*/ 250 h 638"/>
                <a:gd name="T96" fmla="*/ 10 w 1223"/>
                <a:gd name="T97" fmla="*/ 234 h 638"/>
                <a:gd name="T98" fmla="*/ 21 w 1223"/>
                <a:gd name="T99" fmla="*/ 220 h 638"/>
                <a:gd name="T100" fmla="*/ 35 w 1223"/>
                <a:gd name="T101" fmla="*/ 210 h 638"/>
                <a:gd name="T102" fmla="*/ 51 w 1223"/>
                <a:gd name="T103" fmla="*/ 204 h 638"/>
                <a:gd name="T104" fmla="*/ 70 w 1223"/>
                <a:gd name="T105" fmla="*/ 200 h 638"/>
                <a:gd name="T106" fmla="*/ 160 w 1223"/>
                <a:gd name="T107" fmla="*/ 200 h 638"/>
                <a:gd name="T108" fmla="*/ 160 w 1223"/>
                <a:gd name="T109" fmla="*/ 0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3" h="638">
                  <a:moveTo>
                    <a:pt x="160" y="0"/>
                  </a:moveTo>
                  <a:lnTo>
                    <a:pt x="1066" y="3"/>
                  </a:lnTo>
                  <a:lnTo>
                    <a:pt x="1066" y="204"/>
                  </a:lnTo>
                  <a:lnTo>
                    <a:pt x="1157" y="204"/>
                  </a:lnTo>
                  <a:lnTo>
                    <a:pt x="1174" y="206"/>
                  </a:lnTo>
                  <a:lnTo>
                    <a:pt x="1191" y="213"/>
                  </a:lnTo>
                  <a:lnTo>
                    <a:pt x="1204" y="223"/>
                  </a:lnTo>
                  <a:lnTo>
                    <a:pt x="1214" y="237"/>
                  </a:lnTo>
                  <a:lnTo>
                    <a:pt x="1221" y="254"/>
                  </a:lnTo>
                  <a:lnTo>
                    <a:pt x="1223" y="273"/>
                  </a:lnTo>
                  <a:lnTo>
                    <a:pt x="1220" y="291"/>
                  </a:lnTo>
                  <a:lnTo>
                    <a:pt x="1213" y="307"/>
                  </a:lnTo>
                  <a:lnTo>
                    <a:pt x="1203" y="321"/>
                  </a:lnTo>
                  <a:lnTo>
                    <a:pt x="1188" y="331"/>
                  </a:lnTo>
                  <a:lnTo>
                    <a:pt x="1172" y="338"/>
                  </a:lnTo>
                  <a:lnTo>
                    <a:pt x="1154" y="340"/>
                  </a:lnTo>
                  <a:lnTo>
                    <a:pt x="1061" y="340"/>
                  </a:lnTo>
                  <a:lnTo>
                    <a:pt x="1050" y="385"/>
                  </a:lnTo>
                  <a:lnTo>
                    <a:pt x="1035" y="427"/>
                  </a:lnTo>
                  <a:lnTo>
                    <a:pt x="1013" y="467"/>
                  </a:lnTo>
                  <a:lnTo>
                    <a:pt x="989" y="504"/>
                  </a:lnTo>
                  <a:lnTo>
                    <a:pt x="959" y="537"/>
                  </a:lnTo>
                  <a:lnTo>
                    <a:pt x="925" y="566"/>
                  </a:lnTo>
                  <a:lnTo>
                    <a:pt x="889" y="591"/>
                  </a:lnTo>
                  <a:lnTo>
                    <a:pt x="849" y="610"/>
                  </a:lnTo>
                  <a:lnTo>
                    <a:pt x="806" y="625"/>
                  </a:lnTo>
                  <a:lnTo>
                    <a:pt x="761" y="635"/>
                  </a:lnTo>
                  <a:lnTo>
                    <a:pt x="714" y="638"/>
                  </a:lnTo>
                  <a:lnTo>
                    <a:pt x="505" y="638"/>
                  </a:lnTo>
                  <a:lnTo>
                    <a:pt x="458" y="635"/>
                  </a:lnTo>
                  <a:lnTo>
                    <a:pt x="413" y="624"/>
                  </a:lnTo>
                  <a:lnTo>
                    <a:pt x="370" y="610"/>
                  </a:lnTo>
                  <a:lnTo>
                    <a:pt x="330" y="590"/>
                  </a:lnTo>
                  <a:lnTo>
                    <a:pt x="293" y="565"/>
                  </a:lnTo>
                  <a:lnTo>
                    <a:pt x="259" y="535"/>
                  </a:lnTo>
                  <a:lnTo>
                    <a:pt x="231" y="502"/>
                  </a:lnTo>
                  <a:lnTo>
                    <a:pt x="205" y="465"/>
                  </a:lnTo>
                  <a:lnTo>
                    <a:pt x="185" y="425"/>
                  </a:lnTo>
                  <a:lnTo>
                    <a:pt x="170" y="382"/>
                  </a:lnTo>
                  <a:lnTo>
                    <a:pt x="160" y="337"/>
                  </a:lnTo>
                  <a:lnTo>
                    <a:pt x="67" y="337"/>
                  </a:lnTo>
                  <a:lnTo>
                    <a:pt x="49" y="335"/>
                  </a:lnTo>
                  <a:lnTo>
                    <a:pt x="33" y="328"/>
                  </a:lnTo>
                  <a:lnTo>
                    <a:pt x="20" y="316"/>
                  </a:lnTo>
                  <a:lnTo>
                    <a:pt x="10" y="302"/>
                  </a:lnTo>
                  <a:lnTo>
                    <a:pt x="2" y="286"/>
                  </a:lnTo>
                  <a:lnTo>
                    <a:pt x="0" y="268"/>
                  </a:lnTo>
                  <a:lnTo>
                    <a:pt x="2" y="250"/>
                  </a:lnTo>
                  <a:lnTo>
                    <a:pt x="10" y="234"/>
                  </a:lnTo>
                  <a:lnTo>
                    <a:pt x="21" y="220"/>
                  </a:lnTo>
                  <a:lnTo>
                    <a:pt x="35" y="210"/>
                  </a:lnTo>
                  <a:lnTo>
                    <a:pt x="51" y="204"/>
                  </a:lnTo>
                  <a:lnTo>
                    <a:pt x="70" y="200"/>
                  </a:lnTo>
                  <a:lnTo>
                    <a:pt x="160" y="200"/>
                  </a:lnTo>
                  <a:lnTo>
                    <a:pt x="16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0" name="Freeform 420">
              <a:extLst>
                <a:ext uri="{FF2B5EF4-FFF2-40B4-BE49-F238E27FC236}">
                  <a16:creationId xmlns:a16="http://schemas.microsoft.com/office/drawing/2014/main" id="{684B3535-754B-C913-0AF7-A63FC0C00227}"/>
                </a:ext>
              </a:extLst>
            </p:cNvPr>
            <p:cNvSpPr>
              <a:spLocks noEditPoints="1"/>
            </p:cNvSpPr>
            <p:nvPr/>
          </p:nvSpPr>
          <p:spPr bwMode="auto">
            <a:xfrm>
              <a:off x="3957638" y="3836988"/>
              <a:ext cx="198438" cy="238126"/>
            </a:xfrm>
            <a:custGeom>
              <a:avLst/>
              <a:gdLst>
                <a:gd name="T0" fmla="*/ 829 w 1755"/>
                <a:gd name="T1" fmla="*/ 469 h 2100"/>
                <a:gd name="T2" fmla="*/ 809 w 1755"/>
                <a:gd name="T3" fmla="*/ 567 h 2100"/>
                <a:gd name="T4" fmla="*/ 695 w 1755"/>
                <a:gd name="T5" fmla="*/ 640 h 2100"/>
                <a:gd name="T6" fmla="*/ 638 w 1755"/>
                <a:gd name="T7" fmla="*/ 764 h 2100"/>
                <a:gd name="T8" fmla="*/ 663 w 1755"/>
                <a:gd name="T9" fmla="*/ 911 h 2100"/>
                <a:gd name="T10" fmla="*/ 767 w 1755"/>
                <a:gd name="T11" fmla="*/ 1016 h 2100"/>
                <a:gd name="T12" fmla="*/ 901 w 1755"/>
                <a:gd name="T13" fmla="*/ 1045 h 2100"/>
                <a:gd name="T14" fmla="*/ 971 w 1755"/>
                <a:gd name="T15" fmla="*/ 1101 h 2100"/>
                <a:gd name="T16" fmla="*/ 971 w 1755"/>
                <a:gd name="T17" fmla="*/ 1192 h 2100"/>
                <a:gd name="T18" fmla="*/ 901 w 1755"/>
                <a:gd name="T19" fmla="*/ 1248 h 2100"/>
                <a:gd name="T20" fmla="*/ 818 w 1755"/>
                <a:gd name="T21" fmla="*/ 1232 h 2100"/>
                <a:gd name="T22" fmla="*/ 754 w 1755"/>
                <a:gd name="T23" fmla="*/ 1196 h 2100"/>
                <a:gd name="T24" fmla="*/ 693 w 1755"/>
                <a:gd name="T25" fmla="*/ 1229 h 2100"/>
                <a:gd name="T26" fmla="*/ 691 w 1755"/>
                <a:gd name="T27" fmla="*/ 1298 h 2100"/>
                <a:gd name="T28" fmla="*/ 779 w 1755"/>
                <a:gd name="T29" fmla="*/ 1368 h 2100"/>
                <a:gd name="T30" fmla="*/ 818 w 1755"/>
                <a:gd name="T31" fmla="*/ 1462 h 2100"/>
                <a:gd name="T32" fmla="*/ 878 w 1755"/>
                <a:gd name="T33" fmla="*/ 1497 h 2100"/>
                <a:gd name="T34" fmla="*/ 938 w 1755"/>
                <a:gd name="T35" fmla="*/ 1462 h 2100"/>
                <a:gd name="T36" fmla="*/ 980 w 1755"/>
                <a:gd name="T37" fmla="*/ 1367 h 2100"/>
                <a:gd name="T38" fmla="*/ 1081 w 1755"/>
                <a:gd name="T39" fmla="*/ 1278 h 2100"/>
                <a:gd name="T40" fmla="*/ 1121 w 1755"/>
                <a:gd name="T41" fmla="*/ 1146 h 2100"/>
                <a:gd name="T42" fmla="*/ 1074 w 1755"/>
                <a:gd name="T43" fmla="*/ 1002 h 2100"/>
                <a:gd name="T44" fmla="*/ 955 w 1755"/>
                <a:gd name="T45" fmla="*/ 916 h 2100"/>
                <a:gd name="T46" fmla="*/ 833 w 1755"/>
                <a:gd name="T47" fmla="*/ 892 h 2100"/>
                <a:gd name="T48" fmla="*/ 778 w 1755"/>
                <a:gd name="T49" fmla="*/ 823 h 2100"/>
                <a:gd name="T50" fmla="*/ 798 w 1755"/>
                <a:gd name="T51" fmla="*/ 734 h 2100"/>
                <a:gd name="T52" fmla="*/ 878 w 1755"/>
                <a:gd name="T53" fmla="*/ 695 h 2100"/>
                <a:gd name="T54" fmla="*/ 954 w 1755"/>
                <a:gd name="T55" fmla="*/ 728 h 2100"/>
                <a:gd name="T56" fmla="*/ 1020 w 1755"/>
                <a:gd name="T57" fmla="*/ 748 h 2100"/>
                <a:gd name="T58" fmla="*/ 1071 w 1755"/>
                <a:gd name="T59" fmla="*/ 700 h 2100"/>
                <a:gd name="T60" fmla="*/ 1054 w 1755"/>
                <a:gd name="T61" fmla="*/ 633 h 2100"/>
                <a:gd name="T62" fmla="*/ 948 w 1755"/>
                <a:gd name="T63" fmla="*/ 567 h 2100"/>
                <a:gd name="T64" fmla="*/ 928 w 1755"/>
                <a:gd name="T65" fmla="*/ 469 h 2100"/>
                <a:gd name="T66" fmla="*/ 902 w 1755"/>
                <a:gd name="T67" fmla="*/ 0 h 2100"/>
                <a:gd name="T68" fmla="*/ 1186 w 1755"/>
                <a:gd name="T69" fmla="*/ 56 h 2100"/>
                <a:gd name="T70" fmla="*/ 1430 w 1755"/>
                <a:gd name="T71" fmla="*/ 195 h 2100"/>
                <a:gd name="T72" fmla="*/ 1616 w 1755"/>
                <a:gd name="T73" fmla="*/ 405 h 2100"/>
                <a:gd name="T74" fmla="*/ 1729 w 1755"/>
                <a:gd name="T75" fmla="*/ 665 h 2100"/>
                <a:gd name="T76" fmla="*/ 1752 w 1755"/>
                <a:gd name="T77" fmla="*/ 954 h 2100"/>
                <a:gd name="T78" fmla="*/ 1691 w 1755"/>
                <a:gd name="T79" fmla="*/ 1215 h 2100"/>
                <a:gd name="T80" fmla="*/ 1558 w 1755"/>
                <a:gd name="T81" fmla="*/ 1438 h 2100"/>
                <a:gd name="T82" fmla="*/ 1383 w 1755"/>
                <a:gd name="T83" fmla="*/ 1714 h 2100"/>
                <a:gd name="T84" fmla="*/ 1272 w 1755"/>
                <a:gd name="T85" fmla="*/ 2020 h 2100"/>
                <a:gd name="T86" fmla="*/ 445 w 1755"/>
                <a:gd name="T87" fmla="*/ 1915 h 2100"/>
                <a:gd name="T88" fmla="*/ 289 w 1755"/>
                <a:gd name="T89" fmla="*/ 1573 h 2100"/>
                <a:gd name="T90" fmla="*/ 110 w 1755"/>
                <a:gd name="T91" fmla="*/ 1307 h 2100"/>
                <a:gd name="T92" fmla="*/ 18 w 1755"/>
                <a:gd name="T93" fmla="*/ 1059 h 2100"/>
                <a:gd name="T94" fmla="*/ 6 w 1755"/>
                <a:gd name="T95" fmla="*/ 778 h 2100"/>
                <a:gd name="T96" fmla="*/ 87 w 1755"/>
                <a:gd name="T97" fmla="*/ 500 h 2100"/>
                <a:gd name="T98" fmla="*/ 250 w 1755"/>
                <a:gd name="T99" fmla="*/ 267 h 2100"/>
                <a:gd name="T100" fmla="*/ 477 w 1755"/>
                <a:gd name="T101" fmla="*/ 98 h 2100"/>
                <a:gd name="T102" fmla="*/ 752 w 1755"/>
                <a:gd name="T103" fmla="*/ 8 h 2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55" h="2100">
                  <a:moveTo>
                    <a:pt x="878" y="449"/>
                  </a:moveTo>
                  <a:lnTo>
                    <a:pt x="860" y="451"/>
                  </a:lnTo>
                  <a:lnTo>
                    <a:pt x="844" y="458"/>
                  </a:lnTo>
                  <a:lnTo>
                    <a:pt x="829" y="469"/>
                  </a:lnTo>
                  <a:lnTo>
                    <a:pt x="818" y="483"/>
                  </a:lnTo>
                  <a:lnTo>
                    <a:pt x="811" y="499"/>
                  </a:lnTo>
                  <a:lnTo>
                    <a:pt x="809" y="519"/>
                  </a:lnTo>
                  <a:lnTo>
                    <a:pt x="809" y="567"/>
                  </a:lnTo>
                  <a:lnTo>
                    <a:pt x="776" y="579"/>
                  </a:lnTo>
                  <a:lnTo>
                    <a:pt x="746" y="596"/>
                  </a:lnTo>
                  <a:lnTo>
                    <a:pt x="719" y="616"/>
                  </a:lnTo>
                  <a:lnTo>
                    <a:pt x="695" y="640"/>
                  </a:lnTo>
                  <a:lnTo>
                    <a:pt x="675" y="668"/>
                  </a:lnTo>
                  <a:lnTo>
                    <a:pt x="658" y="697"/>
                  </a:lnTo>
                  <a:lnTo>
                    <a:pt x="646" y="729"/>
                  </a:lnTo>
                  <a:lnTo>
                    <a:pt x="638" y="764"/>
                  </a:lnTo>
                  <a:lnTo>
                    <a:pt x="636" y="800"/>
                  </a:lnTo>
                  <a:lnTo>
                    <a:pt x="639" y="839"/>
                  </a:lnTo>
                  <a:lnTo>
                    <a:pt x="648" y="876"/>
                  </a:lnTo>
                  <a:lnTo>
                    <a:pt x="663" y="911"/>
                  </a:lnTo>
                  <a:lnTo>
                    <a:pt x="682" y="943"/>
                  </a:lnTo>
                  <a:lnTo>
                    <a:pt x="707" y="971"/>
                  </a:lnTo>
                  <a:lnTo>
                    <a:pt x="735" y="995"/>
                  </a:lnTo>
                  <a:lnTo>
                    <a:pt x="767" y="1016"/>
                  </a:lnTo>
                  <a:lnTo>
                    <a:pt x="802" y="1030"/>
                  </a:lnTo>
                  <a:lnTo>
                    <a:pt x="839" y="1039"/>
                  </a:lnTo>
                  <a:lnTo>
                    <a:pt x="877" y="1042"/>
                  </a:lnTo>
                  <a:lnTo>
                    <a:pt x="901" y="1045"/>
                  </a:lnTo>
                  <a:lnTo>
                    <a:pt x="923" y="1053"/>
                  </a:lnTo>
                  <a:lnTo>
                    <a:pt x="942" y="1065"/>
                  </a:lnTo>
                  <a:lnTo>
                    <a:pt x="958" y="1081"/>
                  </a:lnTo>
                  <a:lnTo>
                    <a:pt x="971" y="1101"/>
                  </a:lnTo>
                  <a:lnTo>
                    <a:pt x="979" y="1122"/>
                  </a:lnTo>
                  <a:lnTo>
                    <a:pt x="982" y="1147"/>
                  </a:lnTo>
                  <a:lnTo>
                    <a:pt x="979" y="1171"/>
                  </a:lnTo>
                  <a:lnTo>
                    <a:pt x="971" y="1192"/>
                  </a:lnTo>
                  <a:lnTo>
                    <a:pt x="958" y="1212"/>
                  </a:lnTo>
                  <a:lnTo>
                    <a:pt x="942" y="1228"/>
                  </a:lnTo>
                  <a:lnTo>
                    <a:pt x="923" y="1240"/>
                  </a:lnTo>
                  <a:lnTo>
                    <a:pt x="901" y="1248"/>
                  </a:lnTo>
                  <a:lnTo>
                    <a:pt x="877" y="1251"/>
                  </a:lnTo>
                  <a:lnTo>
                    <a:pt x="856" y="1249"/>
                  </a:lnTo>
                  <a:lnTo>
                    <a:pt x="836" y="1242"/>
                  </a:lnTo>
                  <a:lnTo>
                    <a:pt x="818" y="1232"/>
                  </a:lnTo>
                  <a:lnTo>
                    <a:pt x="802" y="1218"/>
                  </a:lnTo>
                  <a:lnTo>
                    <a:pt x="787" y="1206"/>
                  </a:lnTo>
                  <a:lnTo>
                    <a:pt x="771" y="1198"/>
                  </a:lnTo>
                  <a:lnTo>
                    <a:pt x="754" y="1196"/>
                  </a:lnTo>
                  <a:lnTo>
                    <a:pt x="736" y="1197"/>
                  </a:lnTo>
                  <a:lnTo>
                    <a:pt x="720" y="1204"/>
                  </a:lnTo>
                  <a:lnTo>
                    <a:pt x="704" y="1215"/>
                  </a:lnTo>
                  <a:lnTo>
                    <a:pt x="693" y="1229"/>
                  </a:lnTo>
                  <a:lnTo>
                    <a:pt x="686" y="1246"/>
                  </a:lnTo>
                  <a:lnTo>
                    <a:pt x="683" y="1263"/>
                  </a:lnTo>
                  <a:lnTo>
                    <a:pt x="685" y="1280"/>
                  </a:lnTo>
                  <a:lnTo>
                    <a:pt x="691" y="1298"/>
                  </a:lnTo>
                  <a:lnTo>
                    <a:pt x="701" y="1312"/>
                  </a:lnTo>
                  <a:lnTo>
                    <a:pt x="725" y="1335"/>
                  </a:lnTo>
                  <a:lnTo>
                    <a:pt x="752" y="1352"/>
                  </a:lnTo>
                  <a:lnTo>
                    <a:pt x="779" y="1368"/>
                  </a:lnTo>
                  <a:lnTo>
                    <a:pt x="809" y="1379"/>
                  </a:lnTo>
                  <a:lnTo>
                    <a:pt x="809" y="1427"/>
                  </a:lnTo>
                  <a:lnTo>
                    <a:pt x="811" y="1446"/>
                  </a:lnTo>
                  <a:lnTo>
                    <a:pt x="818" y="1462"/>
                  </a:lnTo>
                  <a:lnTo>
                    <a:pt x="829" y="1477"/>
                  </a:lnTo>
                  <a:lnTo>
                    <a:pt x="844" y="1488"/>
                  </a:lnTo>
                  <a:lnTo>
                    <a:pt x="860" y="1494"/>
                  </a:lnTo>
                  <a:lnTo>
                    <a:pt x="878" y="1497"/>
                  </a:lnTo>
                  <a:lnTo>
                    <a:pt x="897" y="1494"/>
                  </a:lnTo>
                  <a:lnTo>
                    <a:pt x="913" y="1488"/>
                  </a:lnTo>
                  <a:lnTo>
                    <a:pt x="928" y="1477"/>
                  </a:lnTo>
                  <a:lnTo>
                    <a:pt x="938" y="1462"/>
                  </a:lnTo>
                  <a:lnTo>
                    <a:pt x="945" y="1446"/>
                  </a:lnTo>
                  <a:lnTo>
                    <a:pt x="948" y="1427"/>
                  </a:lnTo>
                  <a:lnTo>
                    <a:pt x="948" y="1379"/>
                  </a:lnTo>
                  <a:lnTo>
                    <a:pt x="980" y="1367"/>
                  </a:lnTo>
                  <a:lnTo>
                    <a:pt x="1009" y="1350"/>
                  </a:lnTo>
                  <a:lnTo>
                    <a:pt x="1037" y="1330"/>
                  </a:lnTo>
                  <a:lnTo>
                    <a:pt x="1061" y="1305"/>
                  </a:lnTo>
                  <a:lnTo>
                    <a:pt x="1081" y="1278"/>
                  </a:lnTo>
                  <a:lnTo>
                    <a:pt x="1097" y="1249"/>
                  </a:lnTo>
                  <a:lnTo>
                    <a:pt x="1111" y="1216"/>
                  </a:lnTo>
                  <a:lnTo>
                    <a:pt x="1118" y="1182"/>
                  </a:lnTo>
                  <a:lnTo>
                    <a:pt x="1121" y="1146"/>
                  </a:lnTo>
                  <a:lnTo>
                    <a:pt x="1118" y="1107"/>
                  </a:lnTo>
                  <a:lnTo>
                    <a:pt x="1109" y="1069"/>
                  </a:lnTo>
                  <a:lnTo>
                    <a:pt x="1094" y="1034"/>
                  </a:lnTo>
                  <a:lnTo>
                    <a:pt x="1074" y="1002"/>
                  </a:lnTo>
                  <a:lnTo>
                    <a:pt x="1050" y="975"/>
                  </a:lnTo>
                  <a:lnTo>
                    <a:pt x="1022" y="950"/>
                  </a:lnTo>
                  <a:lnTo>
                    <a:pt x="990" y="930"/>
                  </a:lnTo>
                  <a:lnTo>
                    <a:pt x="955" y="916"/>
                  </a:lnTo>
                  <a:lnTo>
                    <a:pt x="918" y="907"/>
                  </a:lnTo>
                  <a:lnTo>
                    <a:pt x="878" y="903"/>
                  </a:lnTo>
                  <a:lnTo>
                    <a:pt x="855" y="901"/>
                  </a:lnTo>
                  <a:lnTo>
                    <a:pt x="833" y="892"/>
                  </a:lnTo>
                  <a:lnTo>
                    <a:pt x="814" y="880"/>
                  </a:lnTo>
                  <a:lnTo>
                    <a:pt x="798" y="864"/>
                  </a:lnTo>
                  <a:lnTo>
                    <a:pt x="785" y="844"/>
                  </a:lnTo>
                  <a:lnTo>
                    <a:pt x="778" y="823"/>
                  </a:lnTo>
                  <a:lnTo>
                    <a:pt x="775" y="799"/>
                  </a:lnTo>
                  <a:lnTo>
                    <a:pt x="778" y="775"/>
                  </a:lnTo>
                  <a:lnTo>
                    <a:pt x="785" y="753"/>
                  </a:lnTo>
                  <a:lnTo>
                    <a:pt x="798" y="734"/>
                  </a:lnTo>
                  <a:lnTo>
                    <a:pt x="814" y="718"/>
                  </a:lnTo>
                  <a:lnTo>
                    <a:pt x="833" y="706"/>
                  </a:lnTo>
                  <a:lnTo>
                    <a:pt x="855" y="697"/>
                  </a:lnTo>
                  <a:lnTo>
                    <a:pt x="878" y="695"/>
                  </a:lnTo>
                  <a:lnTo>
                    <a:pt x="900" y="697"/>
                  </a:lnTo>
                  <a:lnTo>
                    <a:pt x="920" y="703"/>
                  </a:lnTo>
                  <a:lnTo>
                    <a:pt x="939" y="714"/>
                  </a:lnTo>
                  <a:lnTo>
                    <a:pt x="954" y="728"/>
                  </a:lnTo>
                  <a:lnTo>
                    <a:pt x="968" y="739"/>
                  </a:lnTo>
                  <a:lnTo>
                    <a:pt x="985" y="747"/>
                  </a:lnTo>
                  <a:lnTo>
                    <a:pt x="1002" y="750"/>
                  </a:lnTo>
                  <a:lnTo>
                    <a:pt x="1020" y="748"/>
                  </a:lnTo>
                  <a:lnTo>
                    <a:pt x="1037" y="741"/>
                  </a:lnTo>
                  <a:lnTo>
                    <a:pt x="1052" y="730"/>
                  </a:lnTo>
                  <a:lnTo>
                    <a:pt x="1064" y="716"/>
                  </a:lnTo>
                  <a:lnTo>
                    <a:pt x="1071" y="700"/>
                  </a:lnTo>
                  <a:lnTo>
                    <a:pt x="1074" y="683"/>
                  </a:lnTo>
                  <a:lnTo>
                    <a:pt x="1072" y="664"/>
                  </a:lnTo>
                  <a:lnTo>
                    <a:pt x="1066" y="648"/>
                  </a:lnTo>
                  <a:lnTo>
                    <a:pt x="1054" y="633"/>
                  </a:lnTo>
                  <a:lnTo>
                    <a:pt x="1031" y="611"/>
                  </a:lnTo>
                  <a:lnTo>
                    <a:pt x="1005" y="593"/>
                  </a:lnTo>
                  <a:lnTo>
                    <a:pt x="978" y="578"/>
                  </a:lnTo>
                  <a:lnTo>
                    <a:pt x="948" y="567"/>
                  </a:lnTo>
                  <a:lnTo>
                    <a:pt x="948" y="519"/>
                  </a:lnTo>
                  <a:lnTo>
                    <a:pt x="945" y="499"/>
                  </a:lnTo>
                  <a:lnTo>
                    <a:pt x="938" y="483"/>
                  </a:lnTo>
                  <a:lnTo>
                    <a:pt x="928" y="469"/>
                  </a:lnTo>
                  <a:lnTo>
                    <a:pt x="913" y="458"/>
                  </a:lnTo>
                  <a:lnTo>
                    <a:pt x="897" y="451"/>
                  </a:lnTo>
                  <a:lnTo>
                    <a:pt x="878" y="449"/>
                  </a:lnTo>
                  <a:close/>
                  <a:moveTo>
                    <a:pt x="902" y="0"/>
                  </a:moveTo>
                  <a:lnTo>
                    <a:pt x="976" y="5"/>
                  </a:lnTo>
                  <a:lnTo>
                    <a:pt x="1048" y="16"/>
                  </a:lnTo>
                  <a:lnTo>
                    <a:pt x="1119" y="33"/>
                  </a:lnTo>
                  <a:lnTo>
                    <a:pt x="1186" y="56"/>
                  </a:lnTo>
                  <a:lnTo>
                    <a:pt x="1252" y="83"/>
                  </a:lnTo>
                  <a:lnTo>
                    <a:pt x="1314" y="116"/>
                  </a:lnTo>
                  <a:lnTo>
                    <a:pt x="1375" y="153"/>
                  </a:lnTo>
                  <a:lnTo>
                    <a:pt x="1430" y="195"/>
                  </a:lnTo>
                  <a:lnTo>
                    <a:pt x="1483" y="242"/>
                  </a:lnTo>
                  <a:lnTo>
                    <a:pt x="1531" y="293"/>
                  </a:lnTo>
                  <a:lnTo>
                    <a:pt x="1576" y="346"/>
                  </a:lnTo>
                  <a:lnTo>
                    <a:pt x="1616" y="405"/>
                  </a:lnTo>
                  <a:lnTo>
                    <a:pt x="1652" y="465"/>
                  </a:lnTo>
                  <a:lnTo>
                    <a:pt x="1683" y="529"/>
                  </a:lnTo>
                  <a:lnTo>
                    <a:pt x="1708" y="596"/>
                  </a:lnTo>
                  <a:lnTo>
                    <a:pt x="1729" y="665"/>
                  </a:lnTo>
                  <a:lnTo>
                    <a:pt x="1744" y="736"/>
                  </a:lnTo>
                  <a:lnTo>
                    <a:pt x="1752" y="810"/>
                  </a:lnTo>
                  <a:lnTo>
                    <a:pt x="1755" y="885"/>
                  </a:lnTo>
                  <a:lnTo>
                    <a:pt x="1752" y="954"/>
                  </a:lnTo>
                  <a:lnTo>
                    <a:pt x="1744" y="1022"/>
                  </a:lnTo>
                  <a:lnTo>
                    <a:pt x="1732" y="1088"/>
                  </a:lnTo>
                  <a:lnTo>
                    <a:pt x="1714" y="1152"/>
                  </a:lnTo>
                  <a:lnTo>
                    <a:pt x="1691" y="1215"/>
                  </a:lnTo>
                  <a:lnTo>
                    <a:pt x="1663" y="1274"/>
                  </a:lnTo>
                  <a:lnTo>
                    <a:pt x="1632" y="1332"/>
                  </a:lnTo>
                  <a:lnTo>
                    <a:pt x="1597" y="1386"/>
                  </a:lnTo>
                  <a:lnTo>
                    <a:pt x="1558" y="1438"/>
                  </a:lnTo>
                  <a:lnTo>
                    <a:pt x="1508" y="1503"/>
                  </a:lnTo>
                  <a:lnTo>
                    <a:pt x="1462" y="1571"/>
                  </a:lnTo>
                  <a:lnTo>
                    <a:pt x="1421" y="1642"/>
                  </a:lnTo>
                  <a:lnTo>
                    <a:pt x="1383" y="1714"/>
                  </a:lnTo>
                  <a:lnTo>
                    <a:pt x="1349" y="1788"/>
                  </a:lnTo>
                  <a:lnTo>
                    <a:pt x="1320" y="1864"/>
                  </a:lnTo>
                  <a:lnTo>
                    <a:pt x="1294" y="1941"/>
                  </a:lnTo>
                  <a:lnTo>
                    <a:pt x="1272" y="2020"/>
                  </a:lnTo>
                  <a:lnTo>
                    <a:pt x="1256" y="2100"/>
                  </a:lnTo>
                  <a:lnTo>
                    <a:pt x="492" y="2097"/>
                  </a:lnTo>
                  <a:lnTo>
                    <a:pt x="471" y="2005"/>
                  </a:lnTo>
                  <a:lnTo>
                    <a:pt x="445" y="1915"/>
                  </a:lnTo>
                  <a:lnTo>
                    <a:pt x="414" y="1827"/>
                  </a:lnTo>
                  <a:lnTo>
                    <a:pt x="377" y="1739"/>
                  </a:lnTo>
                  <a:lnTo>
                    <a:pt x="335" y="1655"/>
                  </a:lnTo>
                  <a:lnTo>
                    <a:pt x="289" y="1573"/>
                  </a:lnTo>
                  <a:lnTo>
                    <a:pt x="238" y="1493"/>
                  </a:lnTo>
                  <a:lnTo>
                    <a:pt x="182" y="1416"/>
                  </a:lnTo>
                  <a:lnTo>
                    <a:pt x="144" y="1363"/>
                  </a:lnTo>
                  <a:lnTo>
                    <a:pt x="110" y="1307"/>
                  </a:lnTo>
                  <a:lnTo>
                    <a:pt x="80" y="1249"/>
                  </a:lnTo>
                  <a:lnTo>
                    <a:pt x="55" y="1187"/>
                  </a:lnTo>
                  <a:lnTo>
                    <a:pt x="34" y="1124"/>
                  </a:lnTo>
                  <a:lnTo>
                    <a:pt x="18" y="1059"/>
                  </a:lnTo>
                  <a:lnTo>
                    <a:pt x="8" y="992"/>
                  </a:lnTo>
                  <a:lnTo>
                    <a:pt x="1" y="923"/>
                  </a:lnTo>
                  <a:lnTo>
                    <a:pt x="0" y="853"/>
                  </a:lnTo>
                  <a:lnTo>
                    <a:pt x="6" y="778"/>
                  </a:lnTo>
                  <a:lnTo>
                    <a:pt x="18" y="706"/>
                  </a:lnTo>
                  <a:lnTo>
                    <a:pt x="35" y="635"/>
                  </a:lnTo>
                  <a:lnTo>
                    <a:pt x="59" y="566"/>
                  </a:lnTo>
                  <a:lnTo>
                    <a:pt x="87" y="500"/>
                  </a:lnTo>
                  <a:lnTo>
                    <a:pt x="121" y="437"/>
                  </a:lnTo>
                  <a:lnTo>
                    <a:pt x="159" y="377"/>
                  </a:lnTo>
                  <a:lnTo>
                    <a:pt x="203" y="321"/>
                  </a:lnTo>
                  <a:lnTo>
                    <a:pt x="250" y="267"/>
                  </a:lnTo>
                  <a:lnTo>
                    <a:pt x="301" y="218"/>
                  </a:lnTo>
                  <a:lnTo>
                    <a:pt x="357" y="174"/>
                  </a:lnTo>
                  <a:lnTo>
                    <a:pt x="416" y="134"/>
                  </a:lnTo>
                  <a:lnTo>
                    <a:pt x="477" y="98"/>
                  </a:lnTo>
                  <a:lnTo>
                    <a:pt x="543" y="67"/>
                  </a:lnTo>
                  <a:lnTo>
                    <a:pt x="610" y="42"/>
                  </a:lnTo>
                  <a:lnTo>
                    <a:pt x="680" y="23"/>
                  </a:lnTo>
                  <a:lnTo>
                    <a:pt x="752" y="8"/>
                  </a:lnTo>
                  <a:lnTo>
                    <a:pt x="826" y="1"/>
                  </a:lnTo>
                  <a:lnTo>
                    <a:pt x="902"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dirty="0">
                <a:latin typeface="+mn-lt"/>
              </a:endParaRPr>
            </a:p>
          </p:txBody>
        </p:sp>
      </p:grpSp>
      <p:grpSp>
        <p:nvGrpSpPr>
          <p:cNvPr id="51" name="Group 37">
            <a:extLst>
              <a:ext uri="{FF2B5EF4-FFF2-40B4-BE49-F238E27FC236}">
                <a16:creationId xmlns:a16="http://schemas.microsoft.com/office/drawing/2014/main" id="{886B9E51-B9F4-C874-DF35-E27E608839ED}"/>
              </a:ext>
            </a:extLst>
          </p:cNvPr>
          <p:cNvGrpSpPr>
            <a:grpSpLocks noChangeAspect="1"/>
          </p:cNvGrpSpPr>
          <p:nvPr/>
        </p:nvGrpSpPr>
        <p:grpSpPr bwMode="auto">
          <a:xfrm>
            <a:off x="6147261" y="1797009"/>
            <a:ext cx="264319" cy="222647"/>
            <a:chOff x="6791" y="3505"/>
            <a:chExt cx="222" cy="187"/>
          </a:xfrm>
          <a:solidFill>
            <a:schemeClr val="bg1"/>
          </a:solidFill>
        </p:grpSpPr>
        <p:sp>
          <p:nvSpPr>
            <p:cNvPr id="52" name="Freeform 39">
              <a:extLst>
                <a:ext uri="{FF2B5EF4-FFF2-40B4-BE49-F238E27FC236}">
                  <a16:creationId xmlns:a16="http://schemas.microsoft.com/office/drawing/2014/main" id="{F5025A37-7588-2379-2D45-F72D4B1472AC}"/>
                </a:ext>
              </a:extLst>
            </p:cNvPr>
            <p:cNvSpPr>
              <a:spLocks/>
            </p:cNvSpPr>
            <p:nvPr/>
          </p:nvSpPr>
          <p:spPr bwMode="auto">
            <a:xfrm>
              <a:off x="6806" y="3626"/>
              <a:ext cx="36" cy="66"/>
            </a:xfrm>
            <a:custGeom>
              <a:avLst/>
              <a:gdLst>
                <a:gd name="T0" fmla="*/ 537 w 537"/>
                <a:gd name="T1" fmla="*/ 0 h 1003"/>
                <a:gd name="T2" fmla="*/ 537 w 537"/>
                <a:gd name="T3" fmla="*/ 944 h 1003"/>
                <a:gd name="T4" fmla="*/ 535 w 537"/>
                <a:gd name="T5" fmla="*/ 960 h 1003"/>
                <a:gd name="T6" fmla="*/ 529 w 537"/>
                <a:gd name="T7" fmla="*/ 974 h 1003"/>
                <a:gd name="T8" fmla="*/ 520 w 537"/>
                <a:gd name="T9" fmla="*/ 986 h 1003"/>
                <a:gd name="T10" fmla="*/ 508 w 537"/>
                <a:gd name="T11" fmla="*/ 995 h 1003"/>
                <a:gd name="T12" fmla="*/ 493 w 537"/>
                <a:gd name="T13" fmla="*/ 1001 h 1003"/>
                <a:gd name="T14" fmla="*/ 477 w 537"/>
                <a:gd name="T15" fmla="*/ 1003 h 1003"/>
                <a:gd name="T16" fmla="*/ 61 w 537"/>
                <a:gd name="T17" fmla="*/ 1003 h 1003"/>
                <a:gd name="T18" fmla="*/ 44 w 537"/>
                <a:gd name="T19" fmla="*/ 1001 h 1003"/>
                <a:gd name="T20" fmla="*/ 30 w 537"/>
                <a:gd name="T21" fmla="*/ 995 h 1003"/>
                <a:gd name="T22" fmla="*/ 18 w 537"/>
                <a:gd name="T23" fmla="*/ 986 h 1003"/>
                <a:gd name="T24" fmla="*/ 8 w 537"/>
                <a:gd name="T25" fmla="*/ 973 h 1003"/>
                <a:gd name="T26" fmla="*/ 2 w 537"/>
                <a:gd name="T27" fmla="*/ 959 h 1003"/>
                <a:gd name="T28" fmla="*/ 0 w 537"/>
                <a:gd name="T29" fmla="*/ 944 h 1003"/>
                <a:gd name="T30" fmla="*/ 0 w 537"/>
                <a:gd name="T31" fmla="*/ 407 h 1003"/>
                <a:gd name="T32" fmla="*/ 43 w 537"/>
                <a:gd name="T33" fmla="*/ 402 h 1003"/>
                <a:gd name="T34" fmla="*/ 86 w 537"/>
                <a:gd name="T35" fmla="*/ 391 h 1003"/>
                <a:gd name="T36" fmla="*/ 126 w 537"/>
                <a:gd name="T37" fmla="*/ 376 h 1003"/>
                <a:gd name="T38" fmla="*/ 165 w 537"/>
                <a:gd name="T39" fmla="*/ 355 h 1003"/>
                <a:gd name="T40" fmla="*/ 201 w 537"/>
                <a:gd name="T41" fmla="*/ 330 h 1003"/>
                <a:gd name="T42" fmla="*/ 235 w 537"/>
                <a:gd name="T43" fmla="*/ 301 h 1003"/>
                <a:gd name="T44" fmla="*/ 537 w 537"/>
                <a:gd name="T45"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7" h="1003">
                  <a:moveTo>
                    <a:pt x="537" y="0"/>
                  </a:moveTo>
                  <a:lnTo>
                    <a:pt x="537" y="944"/>
                  </a:lnTo>
                  <a:lnTo>
                    <a:pt x="535" y="960"/>
                  </a:lnTo>
                  <a:lnTo>
                    <a:pt x="529" y="974"/>
                  </a:lnTo>
                  <a:lnTo>
                    <a:pt x="520" y="986"/>
                  </a:lnTo>
                  <a:lnTo>
                    <a:pt x="508" y="995"/>
                  </a:lnTo>
                  <a:lnTo>
                    <a:pt x="493" y="1001"/>
                  </a:lnTo>
                  <a:lnTo>
                    <a:pt x="477" y="1003"/>
                  </a:lnTo>
                  <a:lnTo>
                    <a:pt x="61" y="1003"/>
                  </a:lnTo>
                  <a:lnTo>
                    <a:pt x="44" y="1001"/>
                  </a:lnTo>
                  <a:lnTo>
                    <a:pt x="30" y="995"/>
                  </a:lnTo>
                  <a:lnTo>
                    <a:pt x="18" y="986"/>
                  </a:lnTo>
                  <a:lnTo>
                    <a:pt x="8" y="973"/>
                  </a:lnTo>
                  <a:lnTo>
                    <a:pt x="2" y="959"/>
                  </a:lnTo>
                  <a:lnTo>
                    <a:pt x="0" y="944"/>
                  </a:lnTo>
                  <a:lnTo>
                    <a:pt x="0" y="407"/>
                  </a:lnTo>
                  <a:lnTo>
                    <a:pt x="43" y="402"/>
                  </a:lnTo>
                  <a:lnTo>
                    <a:pt x="86" y="391"/>
                  </a:lnTo>
                  <a:lnTo>
                    <a:pt x="126" y="376"/>
                  </a:lnTo>
                  <a:lnTo>
                    <a:pt x="165" y="355"/>
                  </a:lnTo>
                  <a:lnTo>
                    <a:pt x="201" y="330"/>
                  </a:lnTo>
                  <a:lnTo>
                    <a:pt x="235" y="301"/>
                  </a:lnTo>
                  <a:lnTo>
                    <a:pt x="53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3" name="Freeform 40">
              <a:extLst>
                <a:ext uri="{FF2B5EF4-FFF2-40B4-BE49-F238E27FC236}">
                  <a16:creationId xmlns:a16="http://schemas.microsoft.com/office/drawing/2014/main" id="{FD280647-F650-7668-AA24-209B26826F44}"/>
                </a:ext>
              </a:extLst>
            </p:cNvPr>
            <p:cNvSpPr>
              <a:spLocks/>
            </p:cNvSpPr>
            <p:nvPr/>
          </p:nvSpPr>
          <p:spPr bwMode="auto">
            <a:xfrm>
              <a:off x="6856" y="3625"/>
              <a:ext cx="35" cy="67"/>
            </a:xfrm>
            <a:custGeom>
              <a:avLst/>
              <a:gdLst>
                <a:gd name="T0" fmla="*/ 0 w 537"/>
                <a:gd name="T1" fmla="*/ 0 h 1010"/>
                <a:gd name="T2" fmla="*/ 286 w 537"/>
                <a:gd name="T3" fmla="*/ 285 h 1010"/>
                <a:gd name="T4" fmla="*/ 317 w 537"/>
                <a:gd name="T5" fmla="*/ 312 h 1010"/>
                <a:gd name="T6" fmla="*/ 349 w 537"/>
                <a:gd name="T7" fmla="*/ 334 h 1010"/>
                <a:gd name="T8" fmla="*/ 383 w 537"/>
                <a:gd name="T9" fmla="*/ 354 h 1010"/>
                <a:gd name="T10" fmla="*/ 420 w 537"/>
                <a:gd name="T11" fmla="*/ 369 h 1010"/>
                <a:gd name="T12" fmla="*/ 457 w 537"/>
                <a:gd name="T13" fmla="*/ 381 h 1010"/>
                <a:gd name="T14" fmla="*/ 496 w 537"/>
                <a:gd name="T15" fmla="*/ 388 h 1010"/>
                <a:gd name="T16" fmla="*/ 537 w 537"/>
                <a:gd name="T17" fmla="*/ 391 h 1010"/>
                <a:gd name="T18" fmla="*/ 537 w 537"/>
                <a:gd name="T19" fmla="*/ 951 h 1010"/>
                <a:gd name="T20" fmla="*/ 535 w 537"/>
                <a:gd name="T21" fmla="*/ 967 h 1010"/>
                <a:gd name="T22" fmla="*/ 529 w 537"/>
                <a:gd name="T23" fmla="*/ 981 h 1010"/>
                <a:gd name="T24" fmla="*/ 519 w 537"/>
                <a:gd name="T25" fmla="*/ 993 h 1010"/>
                <a:gd name="T26" fmla="*/ 507 w 537"/>
                <a:gd name="T27" fmla="*/ 1002 h 1010"/>
                <a:gd name="T28" fmla="*/ 492 w 537"/>
                <a:gd name="T29" fmla="*/ 1008 h 1010"/>
                <a:gd name="T30" fmla="*/ 477 w 537"/>
                <a:gd name="T31" fmla="*/ 1010 h 1010"/>
                <a:gd name="T32" fmla="*/ 60 w 537"/>
                <a:gd name="T33" fmla="*/ 1010 h 1010"/>
                <a:gd name="T34" fmla="*/ 44 w 537"/>
                <a:gd name="T35" fmla="*/ 1008 h 1010"/>
                <a:gd name="T36" fmla="*/ 30 w 537"/>
                <a:gd name="T37" fmla="*/ 1002 h 1010"/>
                <a:gd name="T38" fmla="*/ 18 w 537"/>
                <a:gd name="T39" fmla="*/ 993 h 1010"/>
                <a:gd name="T40" fmla="*/ 8 w 537"/>
                <a:gd name="T41" fmla="*/ 980 h 1010"/>
                <a:gd name="T42" fmla="*/ 2 w 537"/>
                <a:gd name="T43" fmla="*/ 966 h 1010"/>
                <a:gd name="T44" fmla="*/ 0 w 537"/>
                <a:gd name="T45" fmla="*/ 951 h 1010"/>
                <a:gd name="T46" fmla="*/ 0 w 537"/>
                <a:gd name="T47" fmla="*/ 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7" h="1010">
                  <a:moveTo>
                    <a:pt x="0" y="0"/>
                  </a:moveTo>
                  <a:lnTo>
                    <a:pt x="286" y="285"/>
                  </a:lnTo>
                  <a:lnTo>
                    <a:pt x="317" y="312"/>
                  </a:lnTo>
                  <a:lnTo>
                    <a:pt x="349" y="334"/>
                  </a:lnTo>
                  <a:lnTo>
                    <a:pt x="383" y="354"/>
                  </a:lnTo>
                  <a:lnTo>
                    <a:pt x="420" y="369"/>
                  </a:lnTo>
                  <a:lnTo>
                    <a:pt x="457" y="381"/>
                  </a:lnTo>
                  <a:lnTo>
                    <a:pt x="496" y="388"/>
                  </a:lnTo>
                  <a:lnTo>
                    <a:pt x="537" y="391"/>
                  </a:lnTo>
                  <a:lnTo>
                    <a:pt x="537" y="951"/>
                  </a:lnTo>
                  <a:lnTo>
                    <a:pt x="535" y="967"/>
                  </a:lnTo>
                  <a:lnTo>
                    <a:pt x="529" y="981"/>
                  </a:lnTo>
                  <a:lnTo>
                    <a:pt x="519" y="993"/>
                  </a:lnTo>
                  <a:lnTo>
                    <a:pt x="507" y="1002"/>
                  </a:lnTo>
                  <a:lnTo>
                    <a:pt x="492" y="1008"/>
                  </a:lnTo>
                  <a:lnTo>
                    <a:pt x="477" y="1010"/>
                  </a:lnTo>
                  <a:lnTo>
                    <a:pt x="60" y="1010"/>
                  </a:lnTo>
                  <a:lnTo>
                    <a:pt x="44" y="1008"/>
                  </a:lnTo>
                  <a:lnTo>
                    <a:pt x="30" y="1002"/>
                  </a:lnTo>
                  <a:lnTo>
                    <a:pt x="18" y="993"/>
                  </a:lnTo>
                  <a:lnTo>
                    <a:pt x="8" y="980"/>
                  </a:lnTo>
                  <a:lnTo>
                    <a:pt x="2" y="966"/>
                  </a:lnTo>
                  <a:lnTo>
                    <a:pt x="0" y="951"/>
                  </a:lnTo>
                  <a:lnTo>
                    <a:pt x="0"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4" name="Freeform 41">
              <a:extLst>
                <a:ext uri="{FF2B5EF4-FFF2-40B4-BE49-F238E27FC236}">
                  <a16:creationId xmlns:a16="http://schemas.microsoft.com/office/drawing/2014/main" id="{B1A53571-FCB4-CC54-AEF9-92779EA2D1AD}"/>
                </a:ext>
              </a:extLst>
            </p:cNvPr>
            <p:cNvSpPr>
              <a:spLocks/>
            </p:cNvSpPr>
            <p:nvPr/>
          </p:nvSpPr>
          <p:spPr bwMode="auto">
            <a:xfrm>
              <a:off x="6905" y="3612"/>
              <a:ext cx="36" cy="80"/>
            </a:xfrm>
            <a:custGeom>
              <a:avLst/>
              <a:gdLst>
                <a:gd name="T0" fmla="*/ 537 w 537"/>
                <a:gd name="T1" fmla="*/ 0 h 1201"/>
                <a:gd name="T2" fmla="*/ 537 w 537"/>
                <a:gd name="T3" fmla="*/ 1142 h 1201"/>
                <a:gd name="T4" fmla="*/ 535 w 537"/>
                <a:gd name="T5" fmla="*/ 1158 h 1201"/>
                <a:gd name="T6" fmla="*/ 529 w 537"/>
                <a:gd name="T7" fmla="*/ 1172 h 1201"/>
                <a:gd name="T8" fmla="*/ 520 w 537"/>
                <a:gd name="T9" fmla="*/ 1184 h 1201"/>
                <a:gd name="T10" fmla="*/ 507 w 537"/>
                <a:gd name="T11" fmla="*/ 1193 h 1201"/>
                <a:gd name="T12" fmla="*/ 493 w 537"/>
                <a:gd name="T13" fmla="*/ 1199 h 1201"/>
                <a:gd name="T14" fmla="*/ 478 w 537"/>
                <a:gd name="T15" fmla="*/ 1201 h 1201"/>
                <a:gd name="T16" fmla="*/ 61 w 537"/>
                <a:gd name="T17" fmla="*/ 1201 h 1201"/>
                <a:gd name="T18" fmla="*/ 45 w 537"/>
                <a:gd name="T19" fmla="*/ 1199 h 1201"/>
                <a:gd name="T20" fmla="*/ 30 w 537"/>
                <a:gd name="T21" fmla="*/ 1193 h 1201"/>
                <a:gd name="T22" fmla="*/ 18 w 537"/>
                <a:gd name="T23" fmla="*/ 1184 h 1201"/>
                <a:gd name="T24" fmla="*/ 9 w 537"/>
                <a:gd name="T25" fmla="*/ 1171 h 1201"/>
                <a:gd name="T26" fmla="*/ 2 w 537"/>
                <a:gd name="T27" fmla="*/ 1157 h 1201"/>
                <a:gd name="T28" fmla="*/ 0 w 537"/>
                <a:gd name="T29" fmla="*/ 1142 h 1201"/>
                <a:gd name="T30" fmla="*/ 0 w 537"/>
                <a:gd name="T31" fmla="*/ 523 h 1201"/>
                <a:gd name="T32" fmla="*/ 32 w 537"/>
                <a:gd name="T33" fmla="*/ 501 h 1201"/>
                <a:gd name="T34" fmla="*/ 60 w 537"/>
                <a:gd name="T35" fmla="*/ 475 h 1201"/>
                <a:gd name="T36" fmla="*/ 537 w 537"/>
                <a:gd name="T37" fmla="*/ 0 h 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1201">
                  <a:moveTo>
                    <a:pt x="537" y="0"/>
                  </a:moveTo>
                  <a:lnTo>
                    <a:pt x="537" y="1142"/>
                  </a:lnTo>
                  <a:lnTo>
                    <a:pt x="535" y="1158"/>
                  </a:lnTo>
                  <a:lnTo>
                    <a:pt x="529" y="1172"/>
                  </a:lnTo>
                  <a:lnTo>
                    <a:pt x="520" y="1184"/>
                  </a:lnTo>
                  <a:lnTo>
                    <a:pt x="507" y="1193"/>
                  </a:lnTo>
                  <a:lnTo>
                    <a:pt x="493" y="1199"/>
                  </a:lnTo>
                  <a:lnTo>
                    <a:pt x="478" y="1201"/>
                  </a:lnTo>
                  <a:lnTo>
                    <a:pt x="61" y="1201"/>
                  </a:lnTo>
                  <a:lnTo>
                    <a:pt x="45" y="1199"/>
                  </a:lnTo>
                  <a:lnTo>
                    <a:pt x="30" y="1193"/>
                  </a:lnTo>
                  <a:lnTo>
                    <a:pt x="18" y="1184"/>
                  </a:lnTo>
                  <a:lnTo>
                    <a:pt x="9" y="1171"/>
                  </a:lnTo>
                  <a:lnTo>
                    <a:pt x="2" y="1157"/>
                  </a:lnTo>
                  <a:lnTo>
                    <a:pt x="0" y="1142"/>
                  </a:lnTo>
                  <a:lnTo>
                    <a:pt x="0" y="523"/>
                  </a:lnTo>
                  <a:lnTo>
                    <a:pt x="32" y="501"/>
                  </a:lnTo>
                  <a:lnTo>
                    <a:pt x="60" y="475"/>
                  </a:lnTo>
                  <a:lnTo>
                    <a:pt x="53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5" name="Freeform 42">
              <a:extLst>
                <a:ext uri="{FF2B5EF4-FFF2-40B4-BE49-F238E27FC236}">
                  <a16:creationId xmlns:a16="http://schemas.microsoft.com/office/drawing/2014/main" id="{D2214622-E2CB-1CC4-7D42-DFD40AA1C49C}"/>
                </a:ext>
              </a:extLst>
            </p:cNvPr>
            <p:cNvSpPr>
              <a:spLocks/>
            </p:cNvSpPr>
            <p:nvPr/>
          </p:nvSpPr>
          <p:spPr bwMode="auto">
            <a:xfrm>
              <a:off x="6955" y="3566"/>
              <a:ext cx="36" cy="126"/>
            </a:xfrm>
            <a:custGeom>
              <a:avLst/>
              <a:gdLst>
                <a:gd name="T0" fmla="*/ 497 w 537"/>
                <a:gd name="T1" fmla="*/ 0 h 1902"/>
                <a:gd name="T2" fmla="*/ 506 w 537"/>
                <a:gd name="T3" fmla="*/ 9 h 1902"/>
                <a:gd name="T4" fmla="*/ 514 w 537"/>
                <a:gd name="T5" fmla="*/ 17 h 1902"/>
                <a:gd name="T6" fmla="*/ 525 w 537"/>
                <a:gd name="T7" fmla="*/ 27 h 1902"/>
                <a:gd name="T8" fmla="*/ 537 w 537"/>
                <a:gd name="T9" fmla="*/ 38 h 1902"/>
                <a:gd name="T10" fmla="*/ 537 w 537"/>
                <a:gd name="T11" fmla="*/ 1843 h 1902"/>
                <a:gd name="T12" fmla="*/ 535 w 537"/>
                <a:gd name="T13" fmla="*/ 1859 h 1902"/>
                <a:gd name="T14" fmla="*/ 529 w 537"/>
                <a:gd name="T15" fmla="*/ 1873 h 1902"/>
                <a:gd name="T16" fmla="*/ 519 w 537"/>
                <a:gd name="T17" fmla="*/ 1885 h 1902"/>
                <a:gd name="T18" fmla="*/ 507 w 537"/>
                <a:gd name="T19" fmla="*/ 1894 h 1902"/>
                <a:gd name="T20" fmla="*/ 493 w 537"/>
                <a:gd name="T21" fmla="*/ 1900 h 1902"/>
                <a:gd name="T22" fmla="*/ 476 w 537"/>
                <a:gd name="T23" fmla="*/ 1902 h 1902"/>
                <a:gd name="T24" fmla="*/ 60 w 537"/>
                <a:gd name="T25" fmla="*/ 1902 h 1902"/>
                <a:gd name="T26" fmla="*/ 45 w 537"/>
                <a:gd name="T27" fmla="*/ 1900 h 1902"/>
                <a:gd name="T28" fmla="*/ 29 w 537"/>
                <a:gd name="T29" fmla="*/ 1894 h 1902"/>
                <a:gd name="T30" fmla="*/ 17 w 537"/>
                <a:gd name="T31" fmla="*/ 1885 h 1902"/>
                <a:gd name="T32" fmla="*/ 8 w 537"/>
                <a:gd name="T33" fmla="*/ 1872 h 1902"/>
                <a:gd name="T34" fmla="*/ 2 w 537"/>
                <a:gd name="T35" fmla="*/ 1858 h 1902"/>
                <a:gd name="T36" fmla="*/ 0 w 537"/>
                <a:gd name="T37" fmla="*/ 1843 h 1902"/>
                <a:gd name="T38" fmla="*/ 0 w 537"/>
                <a:gd name="T39" fmla="*/ 494 h 1902"/>
                <a:gd name="T40" fmla="*/ 497 w 537"/>
                <a:gd name="T41" fmla="*/ 0 h 1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7" h="1902">
                  <a:moveTo>
                    <a:pt x="497" y="0"/>
                  </a:moveTo>
                  <a:lnTo>
                    <a:pt x="506" y="9"/>
                  </a:lnTo>
                  <a:lnTo>
                    <a:pt x="514" y="17"/>
                  </a:lnTo>
                  <a:lnTo>
                    <a:pt x="525" y="27"/>
                  </a:lnTo>
                  <a:lnTo>
                    <a:pt x="537" y="38"/>
                  </a:lnTo>
                  <a:lnTo>
                    <a:pt x="537" y="1843"/>
                  </a:lnTo>
                  <a:lnTo>
                    <a:pt x="535" y="1859"/>
                  </a:lnTo>
                  <a:lnTo>
                    <a:pt x="529" y="1873"/>
                  </a:lnTo>
                  <a:lnTo>
                    <a:pt x="519" y="1885"/>
                  </a:lnTo>
                  <a:lnTo>
                    <a:pt x="507" y="1894"/>
                  </a:lnTo>
                  <a:lnTo>
                    <a:pt x="493" y="1900"/>
                  </a:lnTo>
                  <a:lnTo>
                    <a:pt x="476" y="1902"/>
                  </a:lnTo>
                  <a:lnTo>
                    <a:pt x="60" y="1902"/>
                  </a:lnTo>
                  <a:lnTo>
                    <a:pt x="45" y="1900"/>
                  </a:lnTo>
                  <a:lnTo>
                    <a:pt x="29" y="1894"/>
                  </a:lnTo>
                  <a:lnTo>
                    <a:pt x="17" y="1885"/>
                  </a:lnTo>
                  <a:lnTo>
                    <a:pt x="8" y="1872"/>
                  </a:lnTo>
                  <a:lnTo>
                    <a:pt x="2" y="1858"/>
                  </a:lnTo>
                  <a:lnTo>
                    <a:pt x="0" y="1843"/>
                  </a:lnTo>
                  <a:lnTo>
                    <a:pt x="0" y="494"/>
                  </a:lnTo>
                  <a:lnTo>
                    <a:pt x="49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6" name="Freeform 43">
              <a:extLst>
                <a:ext uri="{FF2B5EF4-FFF2-40B4-BE49-F238E27FC236}">
                  <a16:creationId xmlns:a16="http://schemas.microsoft.com/office/drawing/2014/main" id="{D866D867-BE34-DC49-DFEF-F2753FA11710}"/>
                </a:ext>
              </a:extLst>
            </p:cNvPr>
            <p:cNvSpPr>
              <a:spLocks/>
            </p:cNvSpPr>
            <p:nvPr/>
          </p:nvSpPr>
          <p:spPr bwMode="auto">
            <a:xfrm>
              <a:off x="6791" y="3505"/>
              <a:ext cx="222" cy="135"/>
            </a:xfrm>
            <a:custGeom>
              <a:avLst/>
              <a:gdLst>
                <a:gd name="T0" fmla="*/ 3208 w 3324"/>
                <a:gd name="T1" fmla="*/ 0 h 2016"/>
                <a:gd name="T2" fmla="*/ 3258 w 3324"/>
                <a:gd name="T3" fmla="*/ 8 h 2016"/>
                <a:gd name="T4" fmla="*/ 3296 w 3324"/>
                <a:gd name="T5" fmla="*/ 32 h 2016"/>
                <a:gd name="T6" fmla="*/ 3318 w 3324"/>
                <a:gd name="T7" fmla="*/ 71 h 2016"/>
                <a:gd name="T8" fmla="*/ 3324 w 3324"/>
                <a:gd name="T9" fmla="*/ 123 h 2016"/>
                <a:gd name="T10" fmla="*/ 3297 w 3324"/>
                <a:gd name="T11" fmla="*/ 688 h 2016"/>
                <a:gd name="T12" fmla="*/ 3292 w 3324"/>
                <a:gd name="T13" fmla="*/ 726 h 2016"/>
                <a:gd name="T14" fmla="*/ 3276 w 3324"/>
                <a:gd name="T15" fmla="*/ 765 h 2016"/>
                <a:gd name="T16" fmla="*/ 3247 w 3324"/>
                <a:gd name="T17" fmla="*/ 794 h 2016"/>
                <a:gd name="T18" fmla="*/ 3216 w 3324"/>
                <a:gd name="T19" fmla="*/ 811 h 2016"/>
                <a:gd name="T20" fmla="*/ 3184 w 3324"/>
                <a:gd name="T21" fmla="*/ 817 h 2016"/>
                <a:gd name="T22" fmla="*/ 3150 w 3324"/>
                <a:gd name="T23" fmla="*/ 810 h 2016"/>
                <a:gd name="T24" fmla="*/ 3124 w 3324"/>
                <a:gd name="T25" fmla="*/ 794 h 2016"/>
                <a:gd name="T26" fmla="*/ 3104 w 3324"/>
                <a:gd name="T27" fmla="*/ 775 h 2016"/>
                <a:gd name="T28" fmla="*/ 1633 w 3324"/>
                <a:gd name="T29" fmla="*/ 1943 h 2016"/>
                <a:gd name="T30" fmla="*/ 1589 w 3324"/>
                <a:gd name="T31" fmla="*/ 1974 h 2016"/>
                <a:gd name="T32" fmla="*/ 1540 w 3324"/>
                <a:gd name="T33" fmla="*/ 1990 h 2016"/>
                <a:gd name="T34" fmla="*/ 1486 w 3324"/>
                <a:gd name="T35" fmla="*/ 1990 h 2016"/>
                <a:gd name="T36" fmla="*/ 1437 w 3324"/>
                <a:gd name="T37" fmla="*/ 1974 h 2016"/>
                <a:gd name="T38" fmla="*/ 1395 w 3324"/>
                <a:gd name="T39" fmla="*/ 1943 h 2016"/>
                <a:gd name="T40" fmla="*/ 317 w 3324"/>
                <a:gd name="T41" fmla="*/ 1967 h 2016"/>
                <a:gd name="T42" fmla="*/ 274 w 3324"/>
                <a:gd name="T43" fmla="*/ 1998 h 2016"/>
                <a:gd name="T44" fmla="*/ 225 w 3324"/>
                <a:gd name="T45" fmla="*/ 2014 h 2016"/>
                <a:gd name="T46" fmla="*/ 172 w 3324"/>
                <a:gd name="T47" fmla="*/ 2014 h 2016"/>
                <a:gd name="T48" fmla="*/ 122 w 3324"/>
                <a:gd name="T49" fmla="*/ 1998 h 2016"/>
                <a:gd name="T50" fmla="*/ 80 w 3324"/>
                <a:gd name="T51" fmla="*/ 1967 h 2016"/>
                <a:gd name="T52" fmla="*/ 28 w 3324"/>
                <a:gd name="T53" fmla="*/ 1912 h 2016"/>
                <a:gd name="T54" fmla="*/ 4 w 3324"/>
                <a:gd name="T55" fmla="*/ 1860 h 2016"/>
                <a:gd name="T56" fmla="*/ 0 w 3324"/>
                <a:gd name="T57" fmla="*/ 1804 h 2016"/>
                <a:gd name="T58" fmla="*/ 14 w 3324"/>
                <a:gd name="T59" fmla="*/ 1749 h 2016"/>
                <a:gd name="T60" fmla="*/ 48 w 3324"/>
                <a:gd name="T61" fmla="*/ 1700 h 2016"/>
                <a:gd name="T62" fmla="*/ 770 w 3324"/>
                <a:gd name="T63" fmla="*/ 986 h 2016"/>
                <a:gd name="T64" fmla="*/ 816 w 3324"/>
                <a:gd name="T65" fmla="*/ 962 h 2016"/>
                <a:gd name="T66" fmla="*/ 868 w 3324"/>
                <a:gd name="T67" fmla="*/ 954 h 2016"/>
                <a:gd name="T68" fmla="*/ 920 w 3324"/>
                <a:gd name="T69" fmla="*/ 962 h 2016"/>
                <a:gd name="T70" fmla="*/ 967 w 3324"/>
                <a:gd name="T71" fmla="*/ 986 h 2016"/>
                <a:gd name="T72" fmla="*/ 1514 w 3324"/>
                <a:gd name="T73" fmla="*/ 1527 h 2016"/>
                <a:gd name="T74" fmla="*/ 2583 w 3324"/>
                <a:gd name="T75" fmla="*/ 259 h 2016"/>
                <a:gd name="T76" fmla="*/ 2528 w 3324"/>
                <a:gd name="T77" fmla="*/ 203 h 2016"/>
                <a:gd name="T78" fmla="*/ 2513 w 3324"/>
                <a:gd name="T79" fmla="*/ 184 h 2016"/>
                <a:gd name="T80" fmla="*/ 2500 w 3324"/>
                <a:gd name="T81" fmla="*/ 159 h 2016"/>
                <a:gd name="T82" fmla="*/ 2494 w 3324"/>
                <a:gd name="T83" fmla="*/ 127 h 2016"/>
                <a:gd name="T84" fmla="*/ 2505 w 3324"/>
                <a:gd name="T85" fmla="*/ 88 h 2016"/>
                <a:gd name="T86" fmla="*/ 2526 w 3324"/>
                <a:gd name="T87" fmla="*/ 57 h 2016"/>
                <a:gd name="T88" fmla="*/ 2556 w 3324"/>
                <a:gd name="T89" fmla="*/ 37 h 2016"/>
                <a:gd name="T90" fmla="*/ 2586 w 3324"/>
                <a:gd name="T91" fmla="*/ 29 h 2016"/>
                <a:gd name="T92" fmla="*/ 2616 w 3324"/>
                <a:gd name="T93" fmla="*/ 27 h 2016"/>
                <a:gd name="T94" fmla="*/ 3197 w 3324"/>
                <a:gd name="T95"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24" h="2016">
                  <a:moveTo>
                    <a:pt x="3197" y="0"/>
                  </a:moveTo>
                  <a:lnTo>
                    <a:pt x="3208" y="0"/>
                  </a:lnTo>
                  <a:lnTo>
                    <a:pt x="3234" y="2"/>
                  </a:lnTo>
                  <a:lnTo>
                    <a:pt x="3258" y="8"/>
                  </a:lnTo>
                  <a:lnTo>
                    <a:pt x="3279" y="18"/>
                  </a:lnTo>
                  <a:lnTo>
                    <a:pt x="3296" y="32"/>
                  </a:lnTo>
                  <a:lnTo>
                    <a:pt x="3309" y="49"/>
                  </a:lnTo>
                  <a:lnTo>
                    <a:pt x="3318" y="71"/>
                  </a:lnTo>
                  <a:lnTo>
                    <a:pt x="3323" y="95"/>
                  </a:lnTo>
                  <a:lnTo>
                    <a:pt x="3324" y="123"/>
                  </a:lnTo>
                  <a:lnTo>
                    <a:pt x="3315" y="311"/>
                  </a:lnTo>
                  <a:lnTo>
                    <a:pt x="3297" y="688"/>
                  </a:lnTo>
                  <a:lnTo>
                    <a:pt x="3296" y="706"/>
                  </a:lnTo>
                  <a:lnTo>
                    <a:pt x="3292" y="726"/>
                  </a:lnTo>
                  <a:lnTo>
                    <a:pt x="3286" y="745"/>
                  </a:lnTo>
                  <a:lnTo>
                    <a:pt x="3276" y="765"/>
                  </a:lnTo>
                  <a:lnTo>
                    <a:pt x="3260" y="783"/>
                  </a:lnTo>
                  <a:lnTo>
                    <a:pt x="3247" y="794"/>
                  </a:lnTo>
                  <a:lnTo>
                    <a:pt x="3232" y="804"/>
                  </a:lnTo>
                  <a:lnTo>
                    <a:pt x="3216" y="811"/>
                  </a:lnTo>
                  <a:lnTo>
                    <a:pt x="3200" y="816"/>
                  </a:lnTo>
                  <a:lnTo>
                    <a:pt x="3184" y="817"/>
                  </a:lnTo>
                  <a:lnTo>
                    <a:pt x="3167" y="815"/>
                  </a:lnTo>
                  <a:lnTo>
                    <a:pt x="3150" y="810"/>
                  </a:lnTo>
                  <a:lnTo>
                    <a:pt x="3137" y="803"/>
                  </a:lnTo>
                  <a:lnTo>
                    <a:pt x="3124" y="794"/>
                  </a:lnTo>
                  <a:lnTo>
                    <a:pt x="3114" y="784"/>
                  </a:lnTo>
                  <a:lnTo>
                    <a:pt x="3104" y="775"/>
                  </a:lnTo>
                  <a:lnTo>
                    <a:pt x="2955" y="627"/>
                  </a:lnTo>
                  <a:lnTo>
                    <a:pt x="1633" y="1943"/>
                  </a:lnTo>
                  <a:lnTo>
                    <a:pt x="1612" y="1960"/>
                  </a:lnTo>
                  <a:lnTo>
                    <a:pt x="1589" y="1974"/>
                  </a:lnTo>
                  <a:lnTo>
                    <a:pt x="1565" y="1984"/>
                  </a:lnTo>
                  <a:lnTo>
                    <a:pt x="1540" y="1990"/>
                  </a:lnTo>
                  <a:lnTo>
                    <a:pt x="1514" y="1992"/>
                  </a:lnTo>
                  <a:lnTo>
                    <a:pt x="1486" y="1990"/>
                  </a:lnTo>
                  <a:lnTo>
                    <a:pt x="1461" y="1984"/>
                  </a:lnTo>
                  <a:lnTo>
                    <a:pt x="1437" y="1974"/>
                  </a:lnTo>
                  <a:lnTo>
                    <a:pt x="1415" y="1960"/>
                  </a:lnTo>
                  <a:lnTo>
                    <a:pt x="1395" y="1943"/>
                  </a:lnTo>
                  <a:lnTo>
                    <a:pt x="868" y="1419"/>
                  </a:lnTo>
                  <a:lnTo>
                    <a:pt x="317" y="1967"/>
                  </a:lnTo>
                  <a:lnTo>
                    <a:pt x="297" y="1984"/>
                  </a:lnTo>
                  <a:lnTo>
                    <a:pt x="274" y="1998"/>
                  </a:lnTo>
                  <a:lnTo>
                    <a:pt x="250" y="2008"/>
                  </a:lnTo>
                  <a:lnTo>
                    <a:pt x="225" y="2014"/>
                  </a:lnTo>
                  <a:lnTo>
                    <a:pt x="199" y="2016"/>
                  </a:lnTo>
                  <a:lnTo>
                    <a:pt x="172" y="2014"/>
                  </a:lnTo>
                  <a:lnTo>
                    <a:pt x="146" y="2008"/>
                  </a:lnTo>
                  <a:lnTo>
                    <a:pt x="122" y="1998"/>
                  </a:lnTo>
                  <a:lnTo>
                    <a:pt x="100" y="1984"/>
                  </a:lnTo>
                  <a:lnTo>
                    <a:pt x="80" y="1967"/>
                  </a:lnTo>
                  <a:lnTo>
                    <a:pt x="48" y="1936"/>
                  </a:lnTo>
                  <a:lnTo>
                    <a:pt x="28" y="1912"/>
                  </a:lnTo>
                  <a:lnTo>
                    <a:pt x="14" y="1887"/>
                  </a:lnTo>
                  <a:lnTo>
                    <a:pt x="4" y="1860"/>
                  </a:lnTo>
                  <a:lnTo>
                    <a:pt x="0" y="1832"/>
                  </a:lnTo>
                  <a:lnTo>
                    <a:pt x="0" y="1804"/>
                  </a:lnTo>
                  <a:lnTo>
                    <a:pt x="4" y="1776"/>
                  </a:lnTo>
                  <a:lnTo>
                    <a:pt x="14" y="1749"/>
                  </a:lnTo>
                  <a:lnTo>
                    <a:pt x="28" y="1723"/>
                  </a:lnTo>
                  <a:lnTo>
                    <a:pt x="48" y="1700"/>
                  </a:lnTo>
                  <a:lnTo>
                    <a:pt x="750" y="1003"/>
                  </a:lnTo>
                  <a:lnTo>
                    <a:pt x="770" y="986"/>
                  </a:lnTo>
                  <a:lnTo>
                    <a:pt x="792" y="972"/>
                  </a:lnTo>
                  <a:lnTo>
                    <a:pt x="816" y="962"/>
                  </a:lnTo>
                  <a:lnTo>
                    <a:pt x="842" y="956"/>
                  </a:lnTo>
                  <a:lnTo>
                    <a:pt x="868" y="954"/>
                  </a:lnTo>
                  <a:lnTo>
                    <a:pt x="894" y="956"/>
                  </a:lnTo>
                  <a:lnTo>
                    <a:pt x="920" y="962"/>
                  </a:lnTo>
                  <a:lnTo>
                    <a:pt x="945" y="972"/>
                  </a:lnTo>
                  <a:lnTo>
                    <a:pt x="967" y="986"/>
                  </a:lnTo>
                  <a:lnTo>
                    <a:pt x="987" y="1003"/>
                  </a:lnTo>
                  <a:lnTo>
                    <a:pt x="1514" y="1527"/>
                  </a:lnTo>
                  <a:lnTo>
                    <a:pt x="2685" y="360"/>
                  </a:lnTo>
                  <a:lnTo>
                    <a:pt x="2583" y="259"/>
                  </a:lnTo>
                  <a:lnTo>
                    <a:pt x="2535" y="210"/>
                  </a:lnTo>
                  <a:lnTo>
                    <a:pt x="2528" y="203"/>
                  </a:lnTo>
                  <a:lnTo>
                    <a:pt x="2521" y="194"/>
                  </a:lnTo>
                  <a:lnTo>
                    <a:pt x="2513" y="184"/>
                  </a:lnTo>
                  <a:lnTo>
                    <a:pt x="2506" y="172"/>
                  </a:lnTo>
                  <a:lnTo>
                    <a:pt x="2500" y="159"/>
                  </a:lnTo>
                  <a:lnTo>
                    <a:pt x="2495" y="144"/>
                  </a:lnTo>
                  <a:lnTo>
                    <a:pt x="2494" y="127"/>
                  </a:lnTo>
                  <a:lnTo>
                    <a:pt x="2498" y="108"/>
                  </a:lnTo>
                  <a:lnTo>
                    <a:pt x="2505" y="88"/>
                  </a:lnTo>
                  <a:lnTo>
                    <a:pt x="2514" y="72"/>
                  </a:lnTo>
                  <a:lnTo>
                    <a:pt x="2526" y="57"/>
                  </a:lnTo>
                  <a:lnTo>
                    <a:pt x="2540" y="45"/>
                  </a:lnTo>
                  <a:lnTo>
                    <a:pt x="2556" y="37"/>
                  </a:lnTo>
                  <a:lnTo>
                    <a:pt x="2571" y="32"/>
                  </a:lnTo>
                  <a:lnTo>
                    <a:pt x="2586" y="29"/>
                  </a:lnTo>
                  <a:lnTo>
                    <a:pt x="2601" y="28"/>
                  </a:lnTo>
                  <a:lnTo>
                    <a:pt x="2616" y="27"/>
                  </a:lnTo>
                  <a:lnTo>
                    <a:pt x="2906" y="13"/>
                  </a:lnTo>
                  <a:lnTo>
                    <a:pt x="3197"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sp>
        <p:nvSpPr>
          <p:cNvPr id="57" name="Freeform 101">
            <a:extLst>
              <a:ext uri="{FF2B5EF4-FFF2-40B4-BE49-F238E27FC236}">
                <a16:creationId xmlns:a16="http://schemas.microsoft.com/office/drawing/2014/main" id="{75965DA8-544D-58A6-F8E7-3A5D5F9D8E2D}"/>
              </a:ext>
            </a:extLst>
          </p:cNvPr>
          <p:cNvSpPr>
            <a:spLocks/>
          </p:cNvSpPr>
          <p:nvPr/>
        </p:nvSpPr>
        <p:spPr bwMode="auto">
          <a:xfrm>
            <a:off x="6234113" y="4378325"/>
            <a:ext cx="265112" cy="198438"/>
          </a:xfrm>
          <a:custGeom>
            <a:avLst/>
            <a:gdLst>
              <a:gd name="T0" fmla="*/ 3303 w 3325"/>
              <a:gd name="T1" fmla="*/ 0 h 2495"/>
              <a:gd name="T2" fmla="*/ 3312 w 3325"/>
              <a:gd name="T3" fmla="*/ 3 h 2495"/>
              <a:gd name="T4" fmla="*/ 3319 w 3325"/>
              <a:gd name="T5" fmla="*/ 9 h 2495"/>
              <a:gd name="T6" fmla="*/ 3324 w 3325"/>
              <a:gd name="T7" fmla="*/ 18 h 2495"/>
              <a:gd name="T8" fmla="*/ 3325 w 3325"/>
              <a:gd name="T9" fmla="*/ 28 h 2495"/>
              <a:gd name="T10" fmla="*/ 3321 w 3325"/>
              <a:gd name="T11" fmla="*/ 38 h 2495"/>
              <a:gd name="T12" fmla="*/ 1856 w 3325"/>
              <a:gd name="T13" fmla="*/ 2458 h 2495"/>
              <a:gd name="T14" fmla="*/ 1844 w 3325"/>
              <a:gd name="T15" fmla="*/ 2473 h 2495"/>
              <a:gd name="T16" fmla="*/ 1829 w 3325"/>
              <a:gd name="T17" fmla="*/ 2484 h 2495"/>
              <a:gd name="T18" fmla="*/ 1813 w 3325"/>
              <a:gd name="T19" fmla="*/ 2491 h 2495"/>
              <a:gd name="T20" fmla="*/ 1796 w 3325"/>
              <a:gd name="T21" fmla="*/ 2495 h 2495"/>
              <a:gd name="T22" fmla="*/ 1778 w 3325"/>
              <a:gd name="T23" fmla="*/ 2495 h 2495"/>
              <a:gd name="T24" fmla="*/ 1761 w 3325"/>
              <a:gd name="T25" fmla="*/ 2490 h 2495"/>
              <a:gd name="T26" fmla="*/ 1745 w 3325"/>
              <a:gd name="T27" fmla="*/ 2482 h 2495"/>
              <a:gd name="T28" fmla="*/ 1341 w 3325"/>
              <a:gd name="T29" fmla="*/ 2206 h 2495"/>
              <a:gd name="T30" fmla="*/ 931 w 3325"/>
              <a:gd name="T31" fmla="*/ 2478 h 2495"/>
              <a:gd name="T32" fmla="*/ 916 w 3325"/>
              <a:gd name="T33" fmla="*/ 2485 h 2495"/>
              <a:gd name="T34" fmla="*/ 902 w 3325"/>
              <a:gd name="T35" fmla="*/ 2486 h 2495"/>
              <a:gd name="T36" fmla="*/ 888 w 3325"/>
              <a:gd name="T37" fmla="*/ 2483 h 2495"/>
              <a:gd name="T38" fmla="*/ 875 w 3325"/>
              <a:gd name="T39" fmla="*/ 2477 h 2495"/>
              <a:gd name="T40" fmla="*/ 865 w 3325"/>
              <a:gd name="T41" fmla="*/ 2466 h 2495"/>
              <a:gd name="T42" fmla="*/ 859 w 3325"/>
              <a:gd name="T43" fmla="*/ 2453 h 2495"/>
              <a:gd name="T44" fmla="*/ 856 w 3325"/>
              <a:gd name="T45" fmla="*/ 2437 h 2495"/>
              <a:gd name="T46" fmla="*/ 856 w 3325"/>
              <a:gd name="T47" fmla="*/ 1874 h 2495"/>
              <a:gd name="T48" fmla="*/ 2716 w 3325"/>
              <a:gd name="T49" fmla="*/ 483 h 2495"/>
              <a:gd name="T50" fmla="*/ 519 w 3325"/>
              <a:gd name="T51" fmla="*/ 1643 h 2495"/>
              <a:gd name="T52" fmla="*/ 34 w 3325"/>
              <a:gd name="T53" fmla="*/ 1313 h 2495"/>
              <a:gd name="T54" fmla="*/ 19 w 3325"/>
              <a:gd name="T55" fmla="*/ 1299 h 2495"/>
              <a:gd name="T56" fmla="*/ 8 w 3325"/>
              <a:gd name="T57" fmla="*/ 1283 h 2495"/>
              <a:gd name="T58" fmla="*/ 2 w 3325"/>
              <a:gd name="T59" fmla="*/ 1265 h 2495"/>
              <a:gd name="T60" fmla="*/ 0 w 3325"/>
              <a:gd name="T61" fmla="*/ 1247 h 2495"/>
              <a:gd name="T62" fmla="*/ 0 w 3325"/>
              <a:gd name="T63" fmla="*/ 1247 h 2495"/>
              <a:gd name="T64" fmla="*/ 2 w 3325"/>
              <a:gd name="T65" fmla="*/ 1229 h 2495"/>
              <a:gd name="T66" fmla="*/ 9 w 3325"/>
              <a:gd name="T67" fmla="*/ 1212 h 2495"/>
              <a:gd name="T68" fmla="*/ 19 w 3325"/>
              <a:gd name="T69" fmla="*/ 1196 h 2495"/>
              <a:gd name="T70" fmla="*/ 33 w 3325"/>
              <a:gd name="T71" fmla="*/ 1183 h 2495"/>
              <a:gd name="T72" fmla="*/ 51 w 3325"/>
              <a:gd name="T73" fmla="*/ 1174 h 2495"/>
              <a:gd name="T74" fmla="*/ 3292 w 3325"/>
              <a:gd name="T75" fmla="*/ 2 h 2495"/>
              <a:gd name="T76" fmla="*/ 3303 w 3325"/>
              <a:gd name="T77" fmla="*/ 0 h 2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5" h="2495">
                <a:moveTo>
                  <a:pt x="3303" y="0"/>
                </a:moveTo>
                <a:lnTo>
                  <a:pt x="3312" y="3"/>
                </a:lnTo>
                <a:lnTo>
                  <a:pt x="3319" y="9"/>
                </a:lnTo>
                <a:lnTo>
                  <a:pt x="3324" y="18"/>
                </a:lnTo>
                <a:lnTo>
                  <a:pt x="3325" y="28"/>
                </a:lnTo>
                <a:lnTo>
                  <a:pt x="3321" y="38"/>
                </a:lnTo>
                <a:lnTo>
                  <a:pt x="1856" y="2458"/>
                </a:lnTo>
                <a:lnTo>
                  <a:pt x="1844" y="2473"/>
                </a:lnTo>
                <a:lnTo>
                  <a:pt x="1829" y="2484"/>
                </a:lnTo>
                <a:lnTo>
                  <a:pt x="1813" y="2491"/>
                </a:lnTo>
                <a:lnTo>
                  <a:pt x="1796" y="2495"/>
                </a:lnTo>
                <a:lnTo>
                  <a:pt x="1778" y="2495"/>
                </a:lnTo>
                <a:lnTo>
                  <a:pt x="1761" y="2490"/>
                </a:lnTo>
                <a:lnTo>
                  <a:pt x="1745" y="2482"/>
                </a:lnTo>
                <a:lnTo>
                  <a:pt x="1341" y="2206"/>
                </a:lnTo>
                <a:lnTo>
                  <a:pt x="931" y="2478"/>
                </a:lnTo>
                <a:lnTo>
                  <a:pt x="916" y="2485"/>
                </a:lnTo>
                <a:lnTo>
                  <a:pt x="902" y="2486"/>
                </a:lnTo>
                <a:lnTo>
                  <a:pt x="888" y="2483"/>
                </a:lnTo>
                <a:lnTo>
                  <a:pt x="875" y="2477"/>
                </a:lnTo>
                <a:lnTo>
                  <a:pt x="865" y="2466"/>
                </a:lnTo>
                <a:lnTo>
                  <a:pt x="859" y="2453"/>
                </a:lnTo>
                <a:lnTo>
                  <a:pt x="856" y="2437"/>
                </a:lnTo>
                <a:lnTo>
                  <a:pt x="856" y="1874"/>
                </a:lnTo>
                <a:lnTo>
                  <a:pt x="2716" y="483"/>
                </a:lnTo>
                <a:lnTo>
                  <a:pt x="519" y="1643"/>
                </a:lnTo>
                <a:lnTo>
                  <a:pt x="34" y="1313"/>
                </a:lnTo>
                <a:lnTo>
                  <a:pt x="19" y="1299"/>
                </a:lnTo>
                <a:lnTo>
                  <a:pt x="8" y="1283"/>
                </a:lnTo>
                <a:lnTo>
                  <a:pt x="2" y="1265"/>
                </a:lnTo>
                <a:lnTo>
                  <a:pt x="0" y="1247"/>
                </a:lnTo>
                <a:lnTo>
                  <a:pt x="0" y="1247"/>
                </a:lnTo>
                <a:lnTo>
                  <a:pt x="2" y="1229"/>
                </a:lnTo>
                <a:lnTo>
                  <a:pt x="9" y="1212"/>
                </a:lnTo>
                <a:lnTo>
                  <a:pt x="19" y="1196"/>
                </a:lnTo>
                <a:lnTo>
                  <a:pt x="33" y="1183"/>
                </a:lnTo>
                <a:lnTo>
                  <a:pt x="51" y="1174"/>
                </a:lnTo>
                <a:lnTo>
                  <a:pt x="3292" y="2"/>
                </a:lnTo>
                <a:lnTo>
                  <a:pt x="3303" y="0"/>
                </a:lnTo>
                <a:close/>
              </a:path>
            </a:pathLst>
          </a:custGeom>
          <a:solidFill>
            <a:schemeClr val="bg1"/>
          </a:solid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nvGrpSpPr>
          <p:cNvPr id="58" name="Group 258">
            <a:extLst>
              <a:ext uri="{FF2B5EF4-FFF2-40B4-BE49-F238E27FC236}">
                <a16:creationId xmlns:a16="http://schemas.microsoft.com/office/drawing/2014/main" id="{E1E920D3-A129-88A3-6524-6F4846207153}"/>
              </a:ext>
            </a:extLst>
          </p:cNvPr>
          <p:cNvGrpSpPr>
            <a:grpSpLocks noChangeAspect="1"/>
          </p:cNvGrpSpPr>
          <p:nvPr/>
        </p:nvGrpSpPr>
        <p:grpSpPr bwMode="auto">
          <a:xfrm>
            <a:off x="6189805" y="3110173"/>
            <a:ext cx="265510" cy="264319"/>
            <a:chOff x="1234" y="3490"/>
            <a:chExt cx="223" cy="222"/>
          </a:xfrm>
          <a:solidFill>
            <a:schemeClr val="bg1"/>
          </a:solidFill>
        </p:grpSpPr>
        <p:sp>
          <p:nvSpPr>
            <p:cNvPr id="59" name="Freeform 260">
              <a:extLst>
                <a:ext uri="{FF2B5EF4-FFF2-40B4-BE49-F238E27FC236}">
                  <a16:creationId xmlns:a16="http://schemas.microsoft.com/office/drawing/2014/main" id="{776F5EAC-2912-E547-613C-F4A4E4E37B9E}"/>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60" name="Freeform 261">
              <a:extLst>
                <a:ext uri="{FF2B5EF4-FFF2-40B4-BE49-F238E27FC236}">
                  <a16:creationId xmlns:a16="http://schemas.microsoft.com/office/drawing/2014/main" id="{A0FE9415-2E2D-8AF5-5AF5-E8A3B969FDA1}"/>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dirty="0">
                <a:latin typeface="+mn-lt"/>
              </a:endParaRPr>
            </a:p>
          </p:txBody>
        </p:sp>
        <p:sp>
          <p:nvSpPr>
            <p:cNvPr id="61" name="Freeform 262">
              <a:extLst>
                <a:ext uri="{FF2B5EF4-FFF2-40B4-BE49-F238E27FC236}">
                  <a16:creationId xmlns:a16="http://schemas.microsoft.com/office/drawing/2014/main" id="{48E86BDC-BFCA-A6E5-CD43-19289E8B7628}"/>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nodeType="afterGroup">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nodeType="afterGroup">
                            <p:stCondLst>
                              <p:cond delay="2500"/>
                            </p:stCondLst>
                            <p:childTnLst>
                              <p:par>
                                <p:cTn id="28" presetID="22" presetClass="entr" presetSubtype="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nodeType="afterGroup">
                            <p:stCondLst>
                              <p:cond delay="3500"/>
                            </p:stCondLst>
                            <p:childTnLst>
                              <p:par>
                                <p:cTn id="36" presetID="53" presetClass="entr" presetSubtype="16" fill="hold" nodeType="afterEffect">
                                  <p:stCondLst>
                                    <p:cond delay="0"/>
                                  </p:stCondLst>
                                  <p:childTnLst>
                                    <p:set>
                                      <p:cBhvr>
                                        <p:cTn id="37" dur="1" fill="hold">
                                          <p:stCondLst>
                                            <p:cond delay="0"/>
                                          </p:stCondLst>
                                        </p:cTn>
                                        <p:tgtEl>
                                          <p:spTgt spid="144"/>
                                        </p:tgtEl>
                                        <p:attrNameLst>
                                          <p:attrName>style.visibility</p:attrName>
                                        </p:attrNameLst>
                                      </p:cBhvr>
                                      <p:to>
                                        <p:strVal val="visible"/>
                                      </p:to>
                                    </p:set>
                                    <p:anim calcmode="lin" valueType="num">
                                      <p:cBhvr>
                                        <p:cTn id="38" dur="500" fill="hold"/>
                                        <p:tgtEl>
                                          <p:spTgt spid="144"/>
                                        </p:tgtEl>
                                        <p:attrNameLst>
                                          <p:attrName>ppt_w</p:attrName>
                                        </p:attrNameLst>
                                      </p:cBhvr>
                                      <p:tavLst>
                                        <p:tav tm="0">
                                          <p:val>
                                            <p:fltVal val="0"/>
                                          </p:val>
                                        </p:tav>
                                        <p:tav tm="100000">
                                          <p:val>
                                            <p:strVal val="#ppt_w"/>
                                          </p:val>
                                        </p:tav>
                                      </p:tavLst>
                                    </p:anim>
                                    <p:anim calcmode="lin" valueType="num">
                                      <p:cBhvr>
                                        <p:cTn id="39" dur="500" fill="hold"/>
                                        <p:tgtEl>
                                          <p:spTgt spid="144"/>
                                        </p:tgtEl>
                                        <p:attrNameLst>
                                          <p:attrName>ppt_h</p:attrName>
                                        </p:attrNameLst>
                                      </p:cBhvr>
                                      <p:tavLst>
                                        <p:tav tm="0">
                                          <p:val>
                                            <p:fltVal val="0"/>
                                          </p:val>
                                        </p:tav>
                                        <p:tav tm="100000">
                                          <p:val>
                                            <p:strVal val="#ppt_h"/>
                                          </p:val>
                                        </p:tav>
                                      </p:tavLst>
                                    </p:anim>
                                    <p:animEffect transition="in" filter="fade">
                                      <p:cBhvr>
                                        <p:cTn id="40" dur="500"/>
                                        <p:tgtEl>
                                          <p:spTgt spid="144"/>
                                        </p:tgtEl>
                                      </p:cBhvr>
                                    </p:animEffect>
                                  </p:childTnLst>
                                </p:cTn>
                              </p:par>
                            </p:childTnLst>
                          </p:cTn>
                        </p:par>
                        <p:par>
                          <p:cTn id="41" fill="hold" nodeType="afterGroup">
                            <p:stCondLst>
                              <p:cond delay="4000"/>
                            </p:stCondLst>
                            <p:childTnLst>
                              <p:par>
                                <p:cTn id="42" presetID="22" presetClass="entr" presetSubtype="8" fill="hold" nodeType="after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wipe(left)">
                                      <p:cBhvr>
                                        <p:cTn id="44" dur="500"/>
                                        <p:tgtEl>
                                          <p:spTgt spid="119"/>
                                        </p:tgtEl>
                                      </p:cBhvr>
                                    </p:animEffect>
                                  </p:childTnLst>
                                </p:cTn>
                              </p:par>
                            </p:childTnLst>
                          </p:cTn>
                        </p:par>
                        <p:par>
                          <p:cTn id="45" fill="hold" nodeType="afterGroup">
                            <p:stCondLst>
                              <p:cond delay="4500"/>
                            </p:stCondLst>
                            <p:childTnLst>
                              <p:par>
                                <p:cTn id="46" presetID="22" presetClass="entr" presetSubtype="1"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up)">
                                      <p:cBhvr>
                                        <p:cTn id="48" dur="500"/>
                                        <p:tgtEl>
                                          <p:spTgt spid="118"/>
                                        </p:tgtEl>
                                      </p:cBhvr>
                                    </p:animEffect>
                                  </p:childTnLst>
                                </p:cTn>
                              </p:par>
                            </p:childTnLst>
                          </p:cTn>
                        </p:par>
                        <p:par>
                          <p:cTn id="49" fill="hold" nodeType="afterGroup">
                            <p:stCondLst>
                              <p:cond delay="5000"/>
                            </p:stCondLst>
                            <p:childTnLst>
                              <p:par>
                                <p:cTn id="50" presetID="22" presetClass="entr" presetSubtype="8" fill="hold" nodeType="afterEffect">
                                  <p:stCondLst>
                                    <p:cond delay="0"/>
                                  </p:stCondLst>
                                  <p:childTnLst>
                                    <p:set>
                                      <p:cBhvr>
                                        <p:cTn id="51" dur="1" fill="hold">
                                          <p:stCondLst>
                                            <p:cond delay="0"/>
                                          </p:stCondLst>
                                        </p:cTn>
                                        <p:tgtEl>
                                          <p:spTgt spid="116"/>
                                        </p:tgtEl>
                                        <p:attrNameLst>
                                          <p:attrName>style.visibility</p:attrName>
                                        </p:attrNameLst>
                                      </p:cBhvr>
                                      <p:to>
                                        <p:strVal val="visible"/>
                                      </p:to>
                                    </p:set>
                                    <p:animEffect transition="in" filter="wipe(left)">
                                      <p:cBhvr>
                                        <p:cTn id="52" dur="500"/>
                                        <p:tgtEl>
                                          <p:spTgt spid="116"/>
                                        </p:tgtEl>
                                      </p:cBhvr>
                                    </p:animEffect>
                                  </p:childTnLst>
                                </p:cTn>
                              </p:par>
                            </p:childTnLst>
                          </p:cTn>
                        </p:par>
                        <p:par>
                          <p:cTn id="53" fill="hold" nodeType="afterGroup">
                            <p:stCondLst>
                              <p:cond delay="5500"/>
                            </p:stCondLst>
                            <p:childTnLst>
                              <p:par>
                                <p:cTn id="54" presetID="53" presetClass="entr" presetSubtype="16" fill="hold" nodeType="afterEffect">
                                  <p:stCondLst>
                                    <p:cond delay="0"/>
                                  </p:stCondLst>
                                  <p:childTnLst>
                                    <p:set>
                                      <p:cBhvr>
                                        <p:cTn id="55" dur="1" fill="hold">
                                          <p:stCondLst>
                                            <p:cond delay="0"/>
                                          </p:stCondLst>
                                        </p:cTn>
                                        <p:tgtEl>
                                          <p:spTgt spid="138"/>
                                        </p:tgtEl>
                                        <p:attrNameLst>
                                          <p:attrName>style.visibility</p:attrName>
                                        </p:attrNameLst>
                                      </p:cBhvr>
                                      <p:to>
                                        <p:strVal val="visible"/>
                                      </p:to>
                                    </p:set>
                                    <p:anim calcmode="lin" valueType="num">
                                      <p:cBhvr>
                                        <p:cTn id="56" dur="500" fill="hold"/>
                                        <p:tgtEl>
                                          <p:spTgt spid="138"/>
                                        </p:tgtEl>
                                        <p:attrNameLst>
                                          <p:attrName>ppt_w</p:attrName>
                                        </p:attrNameLst>
                                      </p:cBhvr>
                                      <p:tavLst>
                                        <p:tav tm="0">
                                          <p:val>
                                            <p:fltVal val="0"/>
                                          </p:val>
                                        </p:tav>
                                        <p:tav tm="100000">
                                          <p:val>
                                            <p:strVal val="#ppt_w"/>
                                          </p:val>
                                        </p:tav>
                                      </p:tavLst>
                                    </p:anim>
                                    <p:anim calcmode="lin" valueType="num">
                                      <p:cBhvr>
                                        <p:cTn id="57" dur="500" fill="hold"/>
                                        <p:tgtEl>
                                          <p:spTgt spid="138"/>
                                        </p:tgtEl>
                                        <p:attrNameLst>
                                          <p:attrName>ppt_h</p:attrName>
                                        </p:attrNameLst>
                                      </p:cBhvr>
                                      <p:tavLst>
                                        <p:tav tm="0">
                                          <p:val>
                                            <p:fltVal val="0"/>
                                          </p:val>
                                        </p:tav>
                                        <p:tav tm="100000">
                                          <p:val>
                                            <p:strVal val="#ppt_h"/>
                                          </p:val>
                                        </p:tav>
                                      </p:tavLst>
                                    </p:anim>
                                    <p:animEffect transition="in" filter="fade">
                                      <p:cBhvr>
                                        <p:cTn id="58" dur="500"/>
                                        <p:tgtEl>
                                          <p:spTgt spid="138"/>
                                        </p:tgtEl>
                                      </p:cBhvr>
                                    </p:animEffect>
                                  </p:childTnLst>
                                </p:cTn>
                              </p:par>
                            </p:childTnLst>
                          </p:cTn>
                        </p:par>
                        <p:par>
                          <p:cTn id="59" fill="hold" nodeType="afterGroup">
                            <p:stCondLst>
                              <p:cond delay="6000"/>
                            </p:stCondLst>
                            <p:childTnLst>
                              <p:par>
                                <p:cTn id="60" presetID="22" presetClass="entr" presetSubtype="8" fill="hold" nodeType="after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wipe(left)">
                                      <p:cBhvr>
                                        <p:cTn id="62" dur="500"/>
                                        <p:tgtEl>
                                          <p:spTgt spid="125"/>
                                        </p:tgtEl>
                                      </p:cBhvr>
                                    </p:animEffect>
                                  </p:childTnLst>
                                </p:cTn>
                              </p:par>
                            </p:childTnLst>
                          </p:cTn>
                        </p:par>
                        <p:par>
                          <p:cTn id="63" fill="hold" nodeType="afterGroup">
                            <p:stCondLst>
                              <p:cond delay="6500"/>
                            </p:stCondLst>
                            <p:childTnLst>
                              <p:par>
                                <p:cTn id="64" presetID="22" presetClass="entr" presetSubtype="1" fill="hold" nodeType="afterEffect">
                                  <p:stCondLst>
                                    <p:cond delay="0"/>
                                  </p:stCondLst>
                                  <p:childTnLst>
                                    <p:set>
                                      <p:cBhvr>
                                        <p:cTn id="65" dur="1" fill="hold">
                                          <p:stCondLst>
                                            <p:cond delay="0"/>
                                          </p:stCondLst>
                                        </p:cTn>
                                        <p:tgtEl>
                                          <p:spTgt spid="124"/>
                                        </p:tgtEl>
                                        <p:attrNameLst>
                                          <p:attrName>style.visibility</p:attrName>
                                        </p:attrNameLst>
                                      </p:cBhvr>
                                      <p:to>
                                        <p:strVal val="visible"/>
                                      </p:to>
                                    </p:set>
                                    <p:animEffect transition="in" filter="wipe(up)">
                                      <p:cBhvr>
                                        <p:cTn id="66" dur="500"/>
                                        <p:tgtEl>
                                          <p:spTgt spid="124"/>
                                        </p:tgtEl>
                                      </p:cBhvr>
                                    </p:animEffect>
                                  </p:childTnLst>
                                </p:cTn>
                              </p:par>
                            </p:childTnLst>
                          </p:cTn>
                        </p:par>
                        <p:par>
                          <p:cTn id="67" fill="hold" nodeType="afterGroup">
                            <p:stCondLst>
                              <p:cond delay="7000"/>
                            </p:stCondLst>
                            <p:childTnLst>
                              <p:par>
                                <p:cTn id="68" presetID="22" presetClass="entr" presetSubtype="8" fill="hold" nodeType="afterEffect">
                                  <p:stCondLst>
                                    <p:cond delay="0"/>
                                  </p:stCondLst>
                                  <p:childTnLst>
                                    <p:set>
                                      <p:cBhvr>
                                        <p:cTn id="69" dur="1" fill="hold">
                                          <p:stCondLst>
                                            <p:cond delay="0"/>
                                          </p:stCondLst>
                                        </p:cTn>
                                        <p:tgtEl>
                                          <p:spTgt spid="117"/>
                                        </p:tgtEl>
                                        <p:attrNameLst>
                                          <p:attrName>style.visibility</p:attrName>
                                        </p:attrNameLst>
                                      </p:cBhvr>
                                      <p:to>
                                        <p:strVal val="visible"/>
                                      </p:to>
                                    </p:set>
                                    <p:animEffect transition="in" filter="wipe(left)">
                                      <p:cBhvr>
                                        <p:cTn id="70" dur="500"/>
                                        <p:tgtEl>
                                          <p:spTgt spid="117"/>
                                        </p:tgtEl>
                                      </p:cBhvr>
                                    </p:animEffect>
                                  </p:childTnLst>
                                </p:cTn>
                              </p:par>
                            </p:childTnLst>
                          </p:cTn>
                        </p:par>
                        <p:par>
                          <p:cTn id="71" fill="hold" nodeType="afterGroup">
                            <p:stCondLst>
                              <p:cond delay="7500"/>
                            </p:stCondLst>
                            <p:childTnLst>
                              <p:par>
                                <p:cTn id="72" presetID="53" presetClass="entr" presetSubtype="16" fill="hold" nodeType="afterEffect">
                                  <p:stCondLst>
                                    <p:cond delay="0"/>
                                  </p:stCondLst>
                                  <p:childTnLst>
                                    <p:set>
                                      <p:cBhvr>
                                        <p:cTn id="73" dur="1" fill="hold">
                                          <p:stCondLst>
                                            <p:cond delay="0"/>
                                          </p:stCondLst>
                                        </p:cTn>
                                        <p:tgtEl>
                                          <p:spTgt spid="145"/>
                                        </p:tgtEl>
                                        <p:attrNameLst>
                                          <p:attrName>style.visibility</p:attrName>
                                        </p:attrNameLst>
                                      </p:cBhvr>
                                      <p:to>
                                        <p:strVal val="visible"/>
                                      </p:to>
                                    </p:set>
                                    <p:anim calcmode="lin" valueType="num">
                                      <p:cBhvr>
                                        <p:cTn id="74" dur="500" fill="hold"/>
                                        <p:tgtEl>
                                          <p:spTgt spid="145"/>
                                        </p:tgtEl>
                                        <p:attrNameLst>
                                          <p:attrName>ppt_w</p:attrName>
                                        </p:attrNameLst>
                                      </p:cBhvr>
                                      <p:tavLst>
                                        <p:tav tm="0">
                                          <p:val>
                                            <p:fltVal val="0"/>
                                          </p:val>
                                        </p:tav>
                                        <p:tav tm="100000">
                                          <p:val>
                                            <p:strVal val="#ppt_w"/>
                                          </p:val>
                                        </p:tav>
                                      </p:tavLst>
                                    </p:anim>
                                    <p:anim calcmode="lin" valueType="num">
                                      <p:cBhvr>
                                        <p:cTn id="75" dur="500" fill="hold"/>
                                        <p:tgtEl>
                                          <p:spTgt spid="145"/>
                                        </p:tgtEl>
                                        <p:attrNameLst>
                                          <p:attrName>ppt_h</p:attrName>
                                        </p:attrNameLst>
                                      </p:cBhvr>
                                      <p:tavLst>
                                        <p:tav tm="0">
                                          <p:val>
                                            <p:fltVal val="0"/>
                                          </p:val>
                                        </p:tav>
                                        <p:tav tm="100000">
                                          <p:val>
                                            <p:strVal val="#ppt_h"/>
                                          </p:val>
                                        </p:tav>
                                      </p:tavLst>
                                    </p:anim>
                                    <p:animEffect transition="in" filter="fade">
                                      <p:cBhvr>
                                        <p:cTn id="76" dur="500"/>
                                        <p:tgtEl>
                                          <p:spTgt spid="145"/>
                                        </p:tgtEl>
                                      </p:cBhvr>
                                    </p:animEffect>
                                  </p:childTnLst>
                                </p:cTn>
                              </p:par>
                            </p:childTnLst>
                          </p:cTn>
                        </p:par>
                        <p:par>
                          <p:cTn id="77" fill="hold" nodeType="afterGroup">
                            <p:stCondLst>
                              <p:cond delay="8000"/>
                            </p:stCondLst>
                            <p:childTnLst>
                              <p:par>
                                <p:cTn id="78" presetID="22" presetClass="entr" presetSubtype="8" fill="hold" nodeType="after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wipe(left)">
                                      <p:cBhvr>
                                        <p:cTn id="80" dur="500"/>
                                        <p:tgtEl>
                                          <p:spTgt spid="131"/>
                                        </p:tgtEl>
                                      </p:cBhvr>
                                    </p:animEffect>
                                  </p:childTnLst>
                                </p:cTn>
                              </p:par>
                            </p:childTnLst>
                          </p:cTn>
                        </p:par>
                        <p:par>
                          <p:cTn id="81" fill="hold" nodeType="afterGroup">
                            <p:stCondLst>
                              <p:cond delay="8500"/>
                            </p:stCondLst>
                            <p:childTnLst>
                              <p:par>
                                <p:cTn id="82" presetID="22" presetClass="entr" presetSubtype="1" fill="hold" nodeType="afterEffect">
                                  <p:stCondLst>
                                    <p:cond delay="0"/>
                                  </p:stCondLst>
                                  <p:childTnLst>
                                    <p:set>
                                      <p:cBhvr>
                                        <p:cTn id="83" dur="1" fill="hold">
                                          <p:stCondLst>
                                            <p:cond delay="0"/>
                                          </p:stCondLst>
                                        </p:cTn>
                                        <p:tgtEl>
                                          <p:spTgt spid="130"/>
                                        </p:tgtEl>
                                        <p:attrNameLst>
                                          <p:attrName>style.visibility</p:attrName>
                                        </p:attrNameLst>
                                      </p:cBhvr>
                                      <p:to>
                                        <p:strVal val="visible"/>
                                      </p:to>
                                    </p:set>
                                    <p:animEffect transition="in" filter="wipe(up)">
                                      <p:cBhvr>
                                        <p:cTn id="84" dur="500"/>
                                        <p:tgtEl>
                                          <p:spTgt spid="130"/>
                                        </p:tgtEl>
                                      </p:cBhvr>
                                    </p:animEffect>
                                  </p:childTnLst>
                                </p:cTn>
                              </p:par>
                            </p:childTnLst>
                          </p:cTn>
                        </p:par>
                        <p:par>
                          <p:cTn id="85" fill="hold" nodeType="afterGroup">
                            <p:stCondLst>
                              <p:cond delay="9000"/>
                            </p:stCondLst>
                            <p:childTnLst>
                              <p:par>
                                <p:cTn id="86" presetID="22" presetClass="entr" presetSubtype="8" fill="hold" nodeType="after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left)">
                                      <p:cBhvr>
                                        <p:cTn id="88" dur="500"/>
                                        <p:tgtEl>
                                          <p:spTgt spid="3"/>
                                        </p:tgtEl>
                                      </p:cBhvr>
                                    </p:animEffect>
                                  </p:childTnLst>
                                </p:cTn>
                              </p:par>
                            </p:childTnLst>
                          </p:cTn>
                        </p:par>
                        <p:par>
                          <p:cTn id="89" fill="hold" nodeType="afterGroup">
                            <p:stCondLst>
                              <p:cond delay="9500"/>
                            </p:stCondLst>
                            <p:childTnLst>
                              <p:par>
                                <p:cTn id="90" presetID="22" presetClass="entr" presetSubtype="8" fill="hold" nodeType="after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left)">
                                      <p:cBhvr>
                                        <p:cTn id="92" dur="500"/>
                                        <p:tgtEl>
                                          <p:spTgt spid="8"/>
                                        </p:tgtEl>
                                      </p:cBhvr>
                                    </p:animEffect>
                                  </p:childTnLst>
                                </p:cTn>
                              </p:par>
                            </p:childTnLst>
                          </p:cTn>
                        </p:par>
                        <p:par>
                          <p:cTn id="93" fill="hold" nodeType="afterGroup">
                            <p:stCondLst>
                              <p:cond delay="10000"/>
                            </p:stCondLst>
                            <p:childTnLst>
                              <p:par>
                                <p:cTn id="94" presetID="22" presetClass="entr" presetSubtype="8" fill="hold" nodeType="afterEffect">
                                  <p:stCondLst>
                                    <p:cond delay="0"/>
                                  </p:stCondLst>
                                  <p:childTnLst>
                                    <p:set>
                                      <p:cBhvr>
                                        <p:cTn id="95" dur="1" fill="hold">
                                          <p:stCondLst>
                                            <p:cond delay="0"/>
                                          </p:stCondLst>
                                        </p:cTn>
                                        <p:tgtEl>
                                          <p:spTgt spid="10"/>
                                        </p:tgtEl>
                                        <p:attrNameLst>
                                          <p:attrName>style.visibility</p:attrName>
                                        </p:attrNameLst>
                                      </p:cBhvr>
                                      <p:to>
                                        <p:strVal val="visible"/>
                                      </p:to>
                                    </p:set>
                                    <p:animEffect transition="in" filter="wipe(left)">
                                      <p:cBhvr>
                                        <p:cTn id="96" dur="500"/>
                                        <p:tgtEl>
                                          <p:spTgt spid="10"/>
                                        </p:tgtEl>
                                      </p:cBhvr>
                                    </p:animEffect>
                                  </p:childTnLst>
                                </p:cTn>
                              </p:par>
                            </p:childTnLst>
                          </p:cTn>
                        </p:par>
                        <p:par>
                          <p:cTn id="97" fill="hold" nodeType="afterGroup">
                            <p:stCondLst>
                              <p:cond delay="10500"/>
                            </p:stCondLst>
                            <p:childTnLst>
                              <p:par>
                                <p:cTn id="98" presetID="22" presetClass="entr" presetSubtype="8" fill="hold" nodeType="after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childTnLst>
                          </p:cTn>
                        </p:par>
                        <p:par>
                          <p:cTn id="101" fill="hold" nodeType="afterGroup">
                            <p:stCondLst>
                              <p:cond delay="11000"/>
                            </p:stCondLst>
                            <p:childTnLst>
                              <p:par>
                                <p:cTn id="102" presetID="53" presetClass="entr" presetSubtype="16" fill="hold" nodeType="after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500" fill="hold"/>
                                        <p:tgtEl>
                                          <p:spTgt spid="37"/>
                                        </p:tgtEl>
                                        <p:attrNameLst>
                                          <p:attrName>ppt_w</p:attrName>
                                        </p:attrNameLst>
                                      </p:cBhvr>
                                      <p:tavLst>
                                        <p:tav tm="0">
                                          <p:val>
                                            <p:fltVal val="0"/>
                                          </p:val>
                                        </p:tav>
                                        <p:tav tm="100000">
                                          <p:val>
                                            <p:strVal val="#ppt_w"/>
                                          </p:val>
                                        </p:tav>
                                      </p:tavLst>
                                    </p:anim>
                                    <p:anim calcmode="lin" valueType="num">
                                      <p:cBhvr>
                                        <p:cTn id="105" dur="500" fill="hold"/>
                                        <p:tgtEl>
                                          <p:spTgt spid="37"/>
                                        </p:tgtEl>
                                        <p:attrNameLst>
                                          <p:attrName>ppt_h</p:attrName>
                                        </p:attrNameLst>
                                      </p:cBhvr>
                                      <p:tavLst>
                                        <p:tav tm="0">
                                          <p:val>
                                            <p:fltVal val="0"/>
                                          </p:val>
                                        </p:tav>
                                        <p:tav tm="100000">
                                          <p:val>
                                            <p:strVal val="#ppt_h"/>
                                          </p:val>
                                        </p:tav>
                                      </p:tavLst>
                                    </p:anim>
                                    <p:animEffect transition="in" filter="fade">
                                      <p:cBhvr>
                                        <p:cTn id="106" dur="500"/>
                                        <p:tgtEl>
                                          <p:spTgt spid="37"/>
                                        </p:tgtEl>
                                      </p:cBhvr>
                                    </p:animEffect>
                                  </p:childTnLst>
                                </p:cTn>
                              </p:par>
                            </p:childTnLst>
                          </p:cTn>
                        </p:par>
                        <p:par>
                          <p:cTn id="107" fill="hold" nodeType="afterGroup">
                            <p:stCondLst>
                              <p:cond delay="11500"/>
                            </p:stCondLst>
                            <p:childTnLst>
                              <p:par>
                                <p:cTn id="108" presetID="53" presetClass="entr" presetSubtype="16" fill="hold" nodeType="afterEffect">
                                  <p:stCondLst>
                                    <p:cond delay="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500" fill="hold"/>
                                        <p:tgtEl>
                                          <p:spTgt spid="51"/>
                                        </p:tgtEl>
                                        <p:attrNameLst>
                                          <p:attrName>ppt_w</p:attrName>
                                        </p:attrNameLst>
                                      </p:cBhvr>
                                      <p:tavLst>
                                        <p:tav tm="0">
                                          <p:val>
                                            <p:fltVal val="0"/>
                                          </p:val>
                                        </p:tav>
                                        <p:tav tm="100000">
                                          <p:val>
                                            <p:strVal val="#ppt_w"/>
                                          </p:val>
                                        </p:tav>
                                      </p:tavLst>
                                    </p:anim>
                                    <p:anim calcmode="lin" valueType="num">
                                      <p:cBhvr>
                                        <p:cTn id="111" dur="500" fill="hold"/>
                                        <p:tgtEl>
                                          <p:spTgt spid="51"/>
                                        </p:tgtEl>
                                        <p:attrNameLst>
                                          <p:attrName>ppt_h</p:attrName>
                                        </p:attrNameLst>
                                      </p:cBhvr>
                                      <p:tavLst>
                                        <p:tav tm="0">
                                          <p:val>
                                            <p:fltVal val="0"/>
                                          </p:val>
                                        </p:tav>
                                        <p:tav tm="100000">
                                          <p:val>
                                            <p:strVal val="#ppt_h"/>
                                          </p:val>
                                        </p:tav>
                                      </p:tavLst>
                                    </p:anim>
                                    <p:animEffect transition="in" filter="fade">
                                      <p:cBhvr>
                                        <p:cTn id="112" dur="500"/>
                                        <p:tgtEl>
                                          <p:spTgt spid="51"/>
                                        </p:tgtEl>
                                      </p:cBhvr>
                                    </p:animEffect>
                                  </p:childTnLst>
                                </p:cTn>
                              </p:par>
                            </p:childTnLst>
                          </p:cTn>
                        </p:par>
                        <p:par>
                          <p:cTn id="113" fill="hold" nodeType="afterGroup">
                            <p:stCondLst>
                              <p:cond delay="12000"/>
                            </p:stCondLst>
                            <p:childTnLst>
                              <p:par>
                                <p:cTn id="114" presetID="53" presetClass="entr" presetSubtype="16" fill="hold" nodeType="after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par>
                          <p:cTn id="119" fill="hold" nodeType="afterGroup">
                            <p:stCondLst>
                              <p:cond delay="12500"/>
                            </p:stCondLst>
                            <p:childTnLst>
                              <p:par>
                                <p:cTn id="120" presetID="53" presetClass="entr" presetSubtype="16" fill="hold" nodeType="afterEffect">
                                  <p:stCondLst>
                                    <p:cond delay="0"/>
                                  </p:stCondLst>
                                  <p:childTnLst>
                                    <p:set>
                                      <p:cBhvr>
                                        <p:cTn id="121" dur="1" fill="hold">
                                          <p:stCondLst>
                                            <p:cond delay="0"/>
                                          </p:stCondLst>
                                        </p:cTn>
                                        <p:tgtEl>
                                          <p:spTgt spid="58"/>
                                        </p:tgtEl>
                                        <p:attrNameLst>
                                          <p:attrName>style.visibility</p:attrName>
                                        </p:attrNameLst>
                                      </p:cBhvr>
                                      <p:to>
                                        <p:strVal val="visible"/>
                                      </p:to>
                                    </p:set>
                                    <p:anim calcmode="lin" valueType="num">
                                      <p:cBhvr>
                                        <p:cTn id="122" dur="500" fill="hold"/>
                                        <p:tgtEl>
                                          <p:spTgt spid="58"/>
                                        </p:tgtEl>
                                        <p:attrNameLst>
                                          <p:attrName>ppt_w</p:attrName>
                                        </p:attrNameLst>
                                      </p:cBhvr>
                                      <p:tavLst>
                                        <p:tav tm="0">
                                          <p:val>
                                            <p:fltVal val="0"/>
                                          </p:val>
                                        </p:tav>
                                        <p:tav tm="100000">
                                          <p:val>
                                            <p:strVal val="#ppt_w"/>
                                          </p:val>
                                        </p:tav>
                                      </p:tavLst>
                                    </p:anim>
                                    <p:anim calcmode="lin" valueType="num">
                                      <p:cBhvr>
                                        <p:cTn id="123" dur="500" fill="hold"/>
                                        <p:tgtEl>
                                          <p:spTgt spid="58"/>
                                        </p:tgtEl>
                                        <p:attrNameLst>
                                          <p:attrName>ppt_h</p:attrName>
                                        </p:attrNameLst>
                                      </p:cBhvr>
                                      <p:tavLst>
                                        <p:tav tm="0">
                                          <p:val>
                                            <p:fltVal val="0"/>
                                          </p:val>
                                        </p:tav>
                                        <p:tav tm="100000">
                                          <p:val>
                                            <p:strVal val="#ppt_h"/>
                                          </p:val>
                                        </p:tav>
                                      </p:tavLst>
                                    </p:anim>
                                    <p:animEffect transition="in" filter="fade">
                                      <p:cBhvr>
                                        <p:cTn id="1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12" grpId="0"/>
      <p:bldP spid="13" grpId="0"/>
      <p:bldP spid="118" grpId="0"/>
      <p:bldP spid="119" grpId="0"/>
      <p:bldP spid="124" grpId="0"/>
      <p:bldP spid="125" grpId="0"/>
      <p:bldP spid="130" grpId="0"/>
      <p:bldP spid="131"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Placeholder 3">
            <a:extLst>
              <a:ext uri="{FF2B5EF4-FFF2-40B4-BE49-F238E27FC236}">
                <a16:creationId xmlns:a16="http://schemas.microsoft.com/office/drawing/2014/main" id="{DF67109D-B826-63B9-B685-2D11864A961F}"/>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11536" r="11536"/>
          <a:stretch>
            <a:fillRect/>
          </a:stretch>
        </p:blipFill>
        <p:spPr/>
      </p:pic>
      <p:sp>
        <p:nvSpPr>
          <p:cNvPr id="6" name="Rectangle 5">
            <a:extLst>
              <a:ext uri="{FF2B5EF4-FFF2-40B4-BE49-F238E27FC236}">
                <a16:creationId xmlns:a16="http://schemas.microsoft.com/office/drawing/2014/main" id="{9124B2AF-453E-9B06-A936-B0DDCA9C15C2}"/>
              </a:ext>
            </a:extLst>
          </p:cNvPr>
          <p:cNvSpPr/>
          <p:nvPr/>
        </p:nvSpPr>
        <p:spPr>
          <a:xfrm>
            <a:off x="0" y="0"/>
            <a:ext cx="3200400"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D7054DF8-B9AB-A126-E6F0-8B0ED00D56A7}"/>
              </a:ext>
            </a:extLst>
          </p:cNvPr>
          <p:cNvSpPr txBox="1">
            <a:spLocks noChangeArrowheads="1"/>
          </p:cNvSpPr>
          <p:nvPr/>
        </p:nvSpPr>
        <p:spPr bwMode="auto">
          <a:xfrm>
            <a:off x="655638" y="2120900"/>
            <a:ext cx="2005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b="1">
                <a:solidFill>
                  <a:schemeClr val="bg1"/>
                </a:solidFill>
                <a:latin typeface="Montserrat" panose="00000500000000000000" pitchFamily="2" charset="-94"/>
              </a:rPr>
              <a:t>Yalnızlar</a:t>
            </a:r>
            <a:r>
              <a:rPr lang="en-US" altLang="tr-TR" sz="2700" b="1">
                <a:solidFill>
                  <a:schemeClr val="bg1"/>
                </a:solidFill>
                <a:latin typeface="Montserrat" panose="00000500000000000000" pitchFamily="2" charset="-94"/>
              </a:rPr>
              <a:t> </a:t>
            </a:r>
          </a:p>
          <a:p>
            <a:pPr eaLnBrk="1" hangingPunct="1"/>
            <a:r>
              <a:rPr lang="tr-TR" altLang="tr-TR" sz="2700">
                <a:solidFill>
                  <a:schemeClr val="bg1"/>
                </a:solidFill>
                <a:latin typeface="Montserrat" panose="00000500000000000000" pitchFamily="2" charset="-94"/>
              </a:rPr>
              <a:t>Rıhtımı</a:t>
            </a:r>
            <a:endParaRPr lang="id-ID" altLang="tr-TR" sz="2700">
              <a:solidFill>
                <a:schemeClr val="bg1"/>
              </a:solidFill>
              <a:latin typeface="Montserrat" panose="00000500000000000000" pitchFamily="2" charset="-94"/>
            </a:endParaRPr>
          </a:p>
        </p:txBody>
      </p:sp>
      <p:sp>
        <p:nvSpPr>
          <p:cNvPr id="17" name="Rectangle 16">
            <a:extLst>
              <a:ext uri="{FF2B5EF4-FFF2-40B4-BE49-F238E27FC236}">
                <a16:creationId xmlns:a16="http://schemas.microsoft.com/office/drawing/2014/main" id="{19A1550B-AFAD-4E96-7981-B589C5752D89}"/>
              </a:ext>
            </a:extLst>
          </p:cNvPr>
          <p:cNvSpPr/>
          <p:nvPr/>
        </p:nvSpPr>
        <p:spPr>
          <a:xfrm>
            <a:off x="5594350" y="561975"/>
            <a:ext cx="698500" cy="6731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8" name="Rectangle 17">
            <a:extLst>
              <a:ext uri="{FF2B5EF4-FFF2-40B4-BE49-F238E27FC236}">
                <a16:creationId xmlns:a16="http://schemas.microsoft.com/office/drawing/2014/main" id="{BB1DA42A-F067-8CB3-76CB-931D86D51E86}"/>
              </a:ext>
            </a:extLst>
          </p:cNvPr>
          <p:cNvSpPr/>
          <p:nvPr/>
        </p:nvSpPr>
        <p:spPr>
          <a:xfrm>
            <a:off x="5594350" y="2235200"/>
            <a:ext cx="698500" cy="673100"/>
          </a:xfrm>
          <a:prstGeom prst="rect">
            <a:avLst/>
          </a:prstGeom>
          <a:solidFill>
            <a:schemeClr val="tx1"/>
          </a:solidFill>
          <a:ln>
            <a:noFill/>
          </a:ln>
          <a:effectLst>
            <a:outerShdw blurRad="63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9" name="Rectangle 18">
            <a:extLst>
              <a:ext uri="{FF2B5EF4-FFF2-40B4-BE49-F238E27FC236}">
                <a16:creationId xmlns:a16="http://schemas.microsoft.com/office/drawing/2014/main" id="{17AB97C6-B5AB-076C-44E2-335F2E344CFA}"/>
              </a:ext>
            </a:extLst>
          </p:cNvPr>
          <p:cNvSpPr/>
          <p:nvPr/>
        </p:nvSpPr>
        <p:spPr>
          <a:xfrm>
            <a:off x="5594350" y="3905250"/>
            <a:ext cx="698500" cy="6715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0" name="TextBox 19">
            <a:extLst>
              <a:ext uri="{FF2B5EF4-FFF2-40B4-BE49-F238E27FC236}">
                <a16:creationId xmlns:a16="http://schemas.microsoft.com/office/drawing/2014/main" id="{3F160C31-93A7-1FE4-D098-5106B666F184}"/>
              </a:ext>
            </a:extLst>
          </p:cNvPr>
          <p:cNvSpPr txBox="1">
            <a:spLocks noChangeArrowheads="1"/>
          </p:cNvSpPr>
          <p:nvPr/>
        </p:nvSpPr>
        <p:spPr bwMode="auto">
          <a:xfrm>
            <a:off x="5670550" y="682625"/>
            <a:ext cx="546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01</a:t>
            </a:r>
            <a:endParaRPr lang="id-ID" altLang="tr-TR" sz="2400">
              <a:solidFill>
                <a:schemeClr val="bg1"/>
              </a:solidFill>
              <a:latin typeface="Montserrat" panose="00000500000000000000" pitchFamily="2" charset="-94"/>
            </a:endParaRPr>
          </a:p>
        </p:txBody>
      </p:sp>
      <p:sp>
        <p:nvSpPr>
          <p:cNvPr id="21" name="TextBox 20">
            <a:extLst>
              <a:ext uri="{FF2B5EF4-FFF2-40B4-BE49-F238E27FC236}">
                <a16:creationId xmlns:a16="http://schemas.microsoft.com/office/drawing/2014/main" id="{8461A2F3-3A57-B8D4-A9D7-99ABF5D5B216}"/>
              </a:ext>
            </a:extLst>
          </p:cNvPr>
          <p:cNvSpPr txBox="1">
            <a:spLocks noChangeArrowheads="1"/>
          </p:cNvSpPr>
          <p:nvPr/>
        </p:nvSpPr>
        <p:spPr bwMode="auto">
          <a:xfrm>
            <a:off x="5632450" y="2355850"/>
            <a:ext cx="622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02</a:t>
            </a:r>
            <a:endParaRPr lang="id-ID" altLang="tr-TR" sz="2400">
              <a:solidFill>
                <a:schemeClr val="bg1"/>
              </a:solidFill>
              <a:latin typeface="Montserrat" panose="00000500000000000000" pitchFamily="2" charset="-94"/>
            </a:endParaRPr>
          </a:p>
        </p:txBody>
      </p:sp>
      <p:sp>
        <p:nvSpPr>
          <p:cNvPr id="22" name="TextBox 21">
            <a:extLst>
              <a:ext uri="{FF2B5EF4-FFF2-40B4-BE49-F238E27FC236}">
                <a16:creationId xmlns:a16="http://schemas.microsoft.com/office/drawing/2014/main" id="{9DED6EA6-8952-0DB1-077E-772BAA768A76}"/>
              </a:ext>
            </a:extLst>
          </p:cNvPr>
          <p:cNvSpPr txBox="1">
            <a:spLocks noChangeArrowheads="1"/>
          </p:cNvSpPr>
          <p:nvPr/>
        </p:nvSpPr>
        <p:spPr bwMode="auto">
          <a:xfrm>
            <a:off x="5632450" y="4024313"/>
            <a:ext cx="622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03</a:t>
            </a:r>
            <a:endParaRPr lang="id-ID" altLang="tr-TR" sz="2400">
              <a:solidFill>
                <a:schemeClr val="bg1"/>
              </a:solidFill>
              <a:latin typeface="Montserrat" panose="00000500000000000000" pitchFamily="2" charset="-94"/>
            </a:endParaRPr>
          </a:p>
        </p:txBody>
      </p:sp>
      <p:sp>
        <p:nvSpPr>
          <p:cNvPr id="23" name="Rectangle 22">
            <a:extLst>
              <a:ext uri="{FF2B5EF4-FFF2-40B4-BE49-F238E27FC236}">
                <a16:creationId xmlns:a16="http://schemas.microsoft.com/office/drawing/2014/main" id="{614DC96D-2902-406B-C7D1-1A2A3DD3E0B9}"/>
              </a:ext>
            </a:extLst>
          </p:cNvPr>
          <p:cNvSpPr/>
          <p:nvPr/>
        </p:nvSpPr>
        <p:spPr>
          <a:xfrm>
            <a:off x="6430963" y="420688"/>
            <a:ext cx="2282825" cy="1549400"/>
          </a:xfrm>
          <a:prstGeom prst="rect">
            <a:avLst/>
          </a:prstGeom>
        </p:spPr>
        <p:txBody>
          <a:bodyPr>
            <a:spAutoFit/>
          </a:bodyPr>
          <a:lstStyle/>
          <a:p>
            <a:pPr eaLnBrk="1" fontAlgn="auto" hangingPunct="1">
              <a:lnSpc>
                <a:spcPct val="150000"/>
              </a:lnSpc>
              <a:spcBef>
                <a:spcPts val="0"/>
              </a:spcBef>
              <a:spcAft>
                <a:spcPts val="0"/>
              </a:spcAft>
              <a:defRPr/>
            </a:pPr>
            <a:r>
              <a:rPr lang="tr-TR" sz="800" dirty="0"/>
              <a:t>"Yalnızlar Rıhtımı", Atilla İlhan'ın aynı adı taşıyan romanından uyarlanarak Türk sinemasına kazandırılmış önemli bir yapıttır. 1976 yılında yönetmen Orhan Aksoy tarafından beyaz perdeye aktarılan film, Türk sinemasının önemli eserleri arasında yer alır. Romanın derinlikli temalarını ve karakterlerini başarılı bir şekilde yansıtarak, izleyicilere unutulmaz bir deneyim sunar.</a:t>
            </a:r>
            <a:endParaRPr lang="id-ID" sz="800" dirty="0">
              <a:solidFill>
                <a:schemeClr val="bg1">
                  <a:lumMod val="65000"/>
                </a:schemeClr>
              </a:solidFill>
              <a:latin typeface="Lato Light" panose="020F0302020204030203" pitchFamily="34" charset="0"/>
            </a:endParaRPr>
          </a:p>
        </p:txBody>
      </p:sp>
      <p:sp>
        <p:nvSpPr>
          <p:cNvPr id="24" name="TextBox 23">
            <a:extLst>
              <a:ext uri="{FF2B5EF4-FFF2-40B4-BE49-F238E27FC236}">
                <a16:creationId xmlns:a16="http://schemas.microsoft.com/office/drawing/2014/main" id="{2CBA6EA9-4838-3CFD-55DA-DA93B4FBE6EC}"/>
              </a:ext>
            </a:extLst>
          </p:cNvPr>
          <p:cNvSpPr txBox="1"/>
          <p:nvPr/>
        </p:nvSpPr>
        <p:spPr>
          <a:xfrm>
            <a:off x="6400800" y="139700"/>
            <a:ext cx="245427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Uyarlanma ve Yönetmen</a:t>
            </a:r>
            <a:endParaRPr lang="id-ID" sz="900" dirty="0">
              <a:solidFill>
                <a:schemeClr val="tx1">
                  <a:lumMod val="95000"/>
                  <a:lumOff val="5000"/>
                </a:schemeClr>
              </a:solidFill>
              <a:latin typeface="Montserrat" panose="00000500000000000000" pitchFamily="2" charset="-94"/>
            </a:endParaRPr>
          </a:p>
        </p:txBody>
      </p:sp>
      <p:cxnSp>
        <p:nvCxnSpPr>
          <p:cNvPr id="29" name="Straight Connector 28">
            <a:extLst>
              <a:ext uri="{FF2B5EF4-FFF2-40B4-BE49-F238E27FC236}">
                <a16:creationId xmlns:a16="http://schemas.microsoft.com/office/drawing/2014/main" id="{BBAA9567-46A9-8679-A99F-B22E869CCDC6}"/>
              </a:ext>
            </a:extLst>
          </p:cNvPr>
          <p:cNvCxnSpPr>
            <a:cxnSpLocks/>
          </p:cNvCxnSpPr>
          <p:nvPr/>
        </p:nvCxnSpPr>
        <p:spPr>
          <a:xfrm>
            <a:off x="6430963" y="2022475"/>
            <a:ext cx="2074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ED38087-0BFB-E9DE-11AA-E79E13C30192}"/>
              </a:ext>
            </a:extLst>
          </p:cNvPr>
          <p:cNvSpPr/>
          <p:nvPr/>
        </p:nvSpPr>
        <p:spPr>
          <a:xfrm>
            <a:off x="6430963" y="2317750"/>
            <a:ext cx="2282825" cy="1181100"/>
          </a:xfrm>
          <a:prstGeom prst="rect">
            <a:avLst/>
          </a:prstGeom>
        </p:spPr>
        <p:txBody>
          <a:bodyPr>
            <a:spAutoFit/>
          </a:bodyPr>
          <a:lstStyle/>
          <a:p>
            <a:pPr eaLnBrk="1" fontAlgn="auto" hangingPunct="1">
              <a:lnSpc>
                <a:spcPct val="150000"/>
              </a:lnSpc>
              <a:spcBef>
                <a:spcPts val="0"/>
              </a:spcBef>
              <a:spcAft>
                <a:spcPts val="0"/>
              </a:spcAft>
              <a:defRPr/>
            </a:pPr>
            <a:r>
              <a:rPr lang="tr-TR" sz="800" dirty="0"/>
              <a:t>Film, İstanbul'un kenar semtlerinde geçen ve toplumun dışına itilmiş bireylerin yaşam mücadelesini anlatır. Ana mekân olan liman kafesinde farklı karakterlerin hikayeleri bir araya gelir ve toplumun acı gerçekleri, yalnızlık ve umutsuzluk gibi evrensel konuları ele alır.</a:t>
            </a:r>
            <a:endParaRPr lang="id-ID" sz="800" dirty="0">
              <a:solidFill>
                <a:schemeClr val="bg1">
                  <a:lumMod val="65000"/>
                </a:schemeClr>
              </a:solidFill>
              <a:latin typeface="Lato Light" panose="020F0302020204030203" pitchFamily="34" charset="0"/>
            </a:endParaRPr>
          </a:p>
        </p:txBody>
      </p:sp>
      <p:sp>
        <p:nvSpPr>
          <p:cNvPr id="68" name="TextBox 67">
            <a:extLst>
              <a:ext uri="{FF2B5EF4-FFF2-40B4-BE49-F238E27FC236}">
                <a16:creationId xmlns:a16="http://schemas.microsoft.com/office/drawing/2014/main" id="{B912432B-0AE4-D2BB-99E4-54319313059A}"/>
              </a:ext>
            </a:extLst>
          </p:cNvPr>
          <p:cNvSpPr txBox="1"/>
          <p:nvPr/>
        </p:nvSpPr>
        <p:spPr>
          <a:xfrm>
            <a:off x="6483350" y="2085975"/>
            <a:ext cx="174942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Konu ve Temalar</a:t>
            </a:r>
            <a:endParaRPr lang="id-ID" sz="900" dirty="0">
              <a:solidFill>
                <a:schemeClr val="tx1">
                  <a:lumMod val="95000"/>
                  <a:lumOff val="5000"/>
                </a:schemeClr>
              </a:solidFill>
              <a:latin typeface="Montserrat" panose="00000500000000000000" pitchFamily="2" charset="-94"/>
            </a:endParaRPr>
          </a:p>
        </p:txBody>
      </p:sp>
      <p:sp>
        <p:nvSpPr>
          <p:cNvPr id="69" name="Rectangle 68">
            <a:extLst>
              <a:ext uri="{FF2B5EF4-FFF2-40B4-BE49-F238E27FC236}">
                <a16:creationId xmlns:a16="http://schemas.microsoft.com/office/drawing/2014/main" id="{C5EB1A3B-C2A2-B318-BF9D-56F15552C99C}"/>
              </a:ext>
            </a:extLst>
          </p:cNvPr>
          <p:cNvSpPr/>
          <p:nvPr/>
        </p:nvSpPr>
        <p:spPr>
          <a:xfrm>
            <a:off x="6410325" y="3770313"/>
            <a:ext cx="2282825" cy="1181100"/>
          </a:xfrm>
          <a:prstGeom prst="rect">
            <a:avLst/>
          </a:prstGeom>
        </p:spPr>
        <p:txBody>
          <a:bodyPr>
            <a:spAutoFit/>
          </a:bodyPr>
          <a:lstStyle/>
          <a:p>
            <a:pPr eaLnBrk="1" fontAlgn="auto" hangingPunct="1">
              <a:lnSpc>
                <a:spcPct val="150000"/>
              </a:lnSpc>
              <a:spcBef>
                <a:spcPts val="0"/>
              </a:spcBef>
              <a:spcAft>
                <a:spcPts val="0"/>
              </a:spcAft>
              <a:defRPr/>
            </a:pPr>
            <a:r>
              <a:rPr lang="tr-TR" sz="800" dirty="0"/>
              <a:t>Film, sansüre uğramış olmasına rağmen, Türk sinemasının klasikleri arasında yerini almıştır. Atilla İlhan'ın edebiyatının etkileyici atmosferini ve karakter derinliğini ustalıkla ekrana yansıtan "Yalnızlar Rıhtımı", izleyicilere unutulmaz bir sinema deneyimi sunar.</a:t>
            </a:r>
            <a:endParaRPr lang="id-ID" sz="800" dirty="0">
              <a:solidFill>
                <a:schemeClr val="bg1">
                  <a:lumMod val="65000"/>
                </a:schemeClr>
              </a:solidFill>
              <a:latin typeface="Lato Light" panose="020F0302020204030203" pitchFamily="34" charset="0"/>
            </a:endParaRPr>
          </a:p>
        </p:txBody>
      </p:sp>
      <p:sp>
        <p:nvSpPr>
          <p:cNvPr id="70" name="TextBox 69">
            <a:extLst>
              <a:ext uri="{FF2B5EF4-FFF2-40B4-BE49-F238E27FC236}">
                <a16:creationId xmlns:a16="http://schemas.microsoft.com/office/drawing/2014/main" id="{BDD4786F-ECEC-34A3-75FF-A7D3202D1D0C}"/>
              </a:ext>
            </a:extLst>
          </p:cNvPr>
          <p:cNvSpPr txBox="1"/>
          <p:nvPr/>
        </p:nvSpPr>
        <p:spPr>
          <a:xfrm>
            <a:off x="6430963" y="3554413"/>
            <a:ext cx="2262187"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Kültürel Etki ve Değer</a:t>
            </a:r>
            <a:endParaRPr lang="id-ID" sz="900" dirty="0">
              <a:solidFill>
                <a:schemeClr val="tx1">
                  <a:lumMod val="95000"/>
                  <a:lumOff val="5000"/>
                </a:schemeClr>
              </a:solidFill>
              <a:latin typeface="Montserrat" panose="00000500000000000000" pitchFamily="2" charset="-94"/>
            </a:endParaRPr>
          </a:p>
        </p:txBody>
      </p:sp>
      <p:cxnSp>
        <p:nvCxnSpPr>
          <p:cNvPr id="3" name="Straight Connector 28">
            <a:extLst>
              <a:ext uri="{FF2B5EF4-FFF2-40B4-BE49-F238E27FC236}">
                <a16:creationId xmlns:a16="http://schemas.microsoft.com/office/drawing/2014/main" id="{C5E95565-21BC-6219-3005-A7116A4BE314}"/>
              </a:ext>
            </a:extLst>
          </p:cNvPr>
          <p:cNvCxnSpPr>
            <a:cxnSpLocks/>
          </p:cNvCxnSpPr>
          <p:nvPr/>
        </p:nvCxnSpPr>
        <p:spPr>
          <a:xfrm>
            <a:off x="6400800" y="3511550"/>
            <a:ext cx="20748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nodeType="afterGroup">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nodeType="afterGroup">
                            <p:stCondLst>
                              <p:cond delay="25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nodeType="afterGroup">
                            <p:stCondLst>
                              <p:cond delay="450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par>
                          <p:cTn id="49" fill="hold" nodeType="afterGroup">
                            <p:stCondLst>
                              <p:cond delay="5000"/>
                            </p:stCondLst>
                            <p:childTnLst>
                              <p:par>
                                <p:cTn id="50" presetID="22" presetClass="entr" presetSubtype="1"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childTnLst>
                          </p:cTn>
                        </p:par>
                        <p:par>
                          <p:cTn id="53" fill="hold" nodeType="afterGroup">
                            <p:stCondLst>
                              <p:cond delay="5500"/>
                            </p:stCondLst>
                            <p:childTnLst>
                              <p:par>
                                <p:cTn id="54" presetID="22" presetClass="entr" presetSubtype="8"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nodeType="afterGroup">
                            <p:stCondLst>
                              <p:cond delay="60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par>
                          <p:cTn id="63" fill="hold" nodeType="afterGroup">
                            <p:stCondLst>
                              <p:cond delay="6500"/>
                            </p:stCondLst>
                            <p:childTnLst>
                              <p:par>
                                <p:cTn id="64" presetID="22" presetClass="entr" presetSubtype="8" fill="hold"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ipe(left)">
                                      <p:cBhvr>
                                        <p:cTn id="66" dur="500"/>
                                        <p:tgtEl>
                                          <p:spTgt spid="70"/>
                                        </p:tgtEl>
                                      </p:cBhvr>
                                    </p:animEffect>
                                  </p:childTnLst>
                                </p:cTn>
                              </p:par>
                            </p:childTnLst>
                          </p:cTn>
                        </p:par>
                        <p:par>
                          <p:cTn id="67" fill="hold" nodeType="afterGroup">
                            <p:stCondLst>
                              <p:cond delay="7000"/>
                            </p:stCondLst>
                            <p:childTnLst>
                              <p:par>
                                <p:cTn id="68" presetID="22" presetClass="entr" presetSubtype="1"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up)">
                                      <p:cBhvr>
                                        <p:cTn id="70" dur="500"/>
                                        <p:tgtEl>
                                          <p:spTgt spid="69"/>
                                        </p:tgtEl>
                                      </p:cBhvr>
                                    </p:animEffect>
                                  </p:childTnLst>
                                </p:cTn>
                              </p:par>
                            </p:childTnLst>
                          </p:cTn>
                        </p:par>
                        <p:par>
                          <p:cTn id="71" fill="hold" nodeType="afterGroup">
                            <p:stCondLst>
                              <p:cond delay="7500"/>
                            </p:stCondLst>
                            <p:childTnLst>
                              <p:par>
                                <p:cTn id="72" presetID="22" presetClass="entr" presetSubtype="8"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7" grpId="0" animBg="1"/>
      <p:bldP spid="18" grpId="0" animBg="1"/>
      <p:bldP spid="19" grpId="0" animBg="1"/>
      <p:bldP spid="20" grpId="0"/>
      <p:bldP spid="21" grpId="0"/>
      <p:bldP spid="22" grpId="0"/>
      <p:bldP spid="23" grpId="0"/>
      <p:bldP spid="24" grpId="0"/>
      <p:bldP spid="67" grpId="0"/>
      <p:bldP spid="68" grpId="0"/>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Placeholder 2">
            <a:extLst>
              <a:ext uri="{FF2B5EF4-FFF2-40B4-BE49-F238E27FC236}">
                <a16:creationId xmlns:a16="http://schemas.microsoft.com/office/drawing/2014/main" id="{1290A375-8646-D2AD-46C4-BA6D1A1B8748}"/>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4944" r="14944"/>
          <a:stretch/>
        </p:blipFill>
        <p:spPr/>
      </p:pic>
      <p:sp>
        <p:nvSpPr>
          <p:cNvPr id="6" name="Rectangle 5">
            <a:extLst>
              <a:ext uri="{FF2B5EF4-FFF2-40B4-BE49-F238E27FC236}">
                <a16:creationId xmlns:a16="http://schemas.microsoft.com/office/drawing/2014/main" id="{18C6779B-1930-8E73-5F0C-D6F91C78AA82}"/>
              </a:ext>
            </a:extLst>
          </p:cNvPr>
          <p:cNvSpPr/>
          <p:nvPr/>
        </p:nvSpPr>
        <p:spPr>
          <a:xfrm>
            <a:off x="0" y="0"/>
            <a:ext cx="3200400"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2D2A1E4E-02C9-D575-349C-119F833B30B6}"/>
              </a:ext>
            </a:extLst>
          </p:cNvPr>
          <p:cNvSpPr txBox="1">
            <a:spLocks noChangeArrowheads="1"/>
          </p:cNvSpPr>
          <p:nvPr/>
        </p:nvSpPr>
        <p:spPr bwMode="auto">
          <a:xfrm>
            <a:off x="655638" y="2120900"/>
            <a:ext cx="2005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b="1">
                <a:solidFill>
                  <a:schemeClr val="bg1"/>
                </a:solidFill>
                <a:latin typeface="Montserrat" panose="00000500000000000000" pitchFamily="2" charset="-94"/>
              </a:rPr>
              <a:t>Paranın</a:t>
            </a:r>
            <a:r>
              <a:rPr lang="en-US" altLang="tr-TR" sz="2700" b="1">
                <a:solidFill>
                  <a:schemeClr val="bg1"/>
                </a:solidFill>
                <a:latin typeface="Montserrat" panose="00000500000000000000" pitchFamily="2" charset="-94"/>
              </a:rPr>
              <a:t> </a:t>
            </a:r>
          </a:p>
          <a:p>
            <a:pPr eaLnBrk="1" hangingPunct="1"/>
            <a:r>
              <a:rPr lang="tr-TR" altLang="tr-TR" sz="2700">
                <a:solidFill>
                  <a:schemeClr val="bg1"/>
                </a:solidFill>
                <a:latin typeface="Montserrat" panose="00000500000000000000" pitchFamily="2" charset="-94"/>
              </a:rPr>
              <a:t>Kiri</a:t>
            </a:r>
            <a:endParaRPr lang="id-ID" altLang="tr-TR" sz="2700">
              <a:solidFill>
                <a:schemeClr val="bg1"/>
              </a:solidFill>
              <a:latin typeface="Montserrat" panose="00000500000000000000" pitchFamily="2" charset="-94"/>
            </a:endParaRPr>
          </a:p>
        </p:txBody>
      </p:sp>
      <p:sp>
        <p:nvSpPr>
          <p:cNvPr id="17" name="Rectangle 16">
            <a:extLst>
              <a:ext uri="{FF2B5EF4-FFF2-40B4-BE49-F238E27FC236}">
                <a16:creationId xmlns:a16="http://schemas.microsoft.com/office/drawing/2014/main" id="{45BEF6A1-515D-56BD-9E77-AAD47512D9EA}"/>
              </a:ext>
            </a:extLst>
          </p:cNvPr>
          <p:cNvSpPr/>
          <p:nvPr/>
        </p:nvSpPr>
        <p:spPr>
          <a:xfrm>
            <a:off x="5594350" y="561975"/>
            <a:ext cx="698500" cy="6731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8" name="Rectangle 17">
            <a:extLst>
              <a:ext uri="{FF2B5EF4-FFF2-40B4-BE49-F238E27FC236}">
                <a16:creationId xmlns:a16="http://schemas.microsoft.com/office/drawing/2014/main" id="{3C1709F2-A41D-E9A9-09B8-5F38D2618718}"/>
              </a:ext>
            </a:extLst>
          </p:cNvPr>
          <p:cNvSpPr/>
          <p:nvPr/>
        </p:nvSpPr>
        <p:spPr>
          <a:xfrm>
            <a:off x="5594350" y="2235200"/>
            <a:ext cx="698500" cy="673100"/>
          </a:xfrm>
          <a:prstGeom prst="rect">
            <a:avLst/>
          </a:prstGeom>
          <a:solidFill>
            <a:schemeClr val="tx1"/>
          </a:solidFill>
          <a:ln>
            <a:noFill/>
          </a:ln>
          <a:effectLst>
            <a:outerShdw blurRad="63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9" name="Rectangle 18">
            <a:extLst>
              <a:ext uri="{FF2B5EF4-FFF2-40B4-BE49-F238E27FC236}">
                <a16:creationId xmlns:a16="http://schemas.microsoft.com/office/drawing/2014/main" id="{E0DAB8B0-D5A4-941C-E126-5363CB2F59DB}"/>
              </a:ext>
            </a:extLst>
          </p:cNvPr>
          <p:cNvSpPr/>
          <p:nvPr/>
        </p:nvSpPr>
        <p:spPr>
          <a:xfrm>
            <a:off x="5594350" y="3905250"/>
            <a:ext cx="698500" cy="6715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0" name="TextBox 19">
            <a:extLst>
              <a:ext uri="{FF2B5EF4-FFF2-40B4-BE49-F238E27FC236}">
                <a16:creationId xmlns:a16="http://schemas.microsoft.com/office/drawing/2014/main" id="{E55B3568-FF5D-7769-3FB2-DCEAF7880DE8}"/>
              </a:ext>
            </a:extLst>
          </p:cNvPr>
          <p:cNvSpPr txBox="1">
            <a:spLocks noChangeArrowheads="1"/>
          </p:cNvSpPr>
          <p:nvPr/>
        </p:nvSpPr>
        <p:spPr bwMode="auto">
          <a:xfrm>
            <a:off x="5670550" y="682625"/>
            <a:ext cx="546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01</a:t>
            </a:r>
            <a:endParaRPr lang="id-ID" altLang="tr-TR" sz="2400">
              <a:solidFill>
                <a:schemeClr val="bg1"/>
              </a:solidFill>
              <a:latin typeface="Montserrat" panose="00000500000000000000" pitchFamily="2" charset="-94"/>
            </a:endParaRPr>
          </a:p>
        </p:txBody>
      </p:sp>
      <p:sp>
        <p:nvSpPr>
          <p:cNvPr id="21" name="TextBox 20">
            <a:extLst>
              <a:ext uri="{FF2B5EF4-FFF2-40B4-BE49-F238E27FC236}">
                <a16:creationId xmlns:a16="http://schemas.microsoft.com/office/drawing/2014/main" id="{BC97D33C-899A-C010-F369-AE4AE985E124}"/>
              </a:ext>
            </a:extLst>
          </p:cNvPr>
          <p:cNvSpPr txBox="1">
            <a:spLocks noChangeArrowheads="1"/>
          </p:cNvSpPr>
          <p:nvPr/>
        </p:nvSpPr>
        <p:spPr bwMode="auto">
          <a:xfrm>
            <a:off x="5632450" y="2355850"/>
            <a:ext cx="622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02</a:t>
            </a:r>
            <a:endParaRPr lang="id-ID" altLang="tr-TR" sz="2400">
              <a:solidFill>
                <a:schemeClr val="bg1"/>
              </a:solidFill>
              <a:latin typeface="Montserrat" panose="00000500000000000000" pitchFamily="2" charset="-94"/>
            </a:endParaRPr>
          </a:p>
        </p:txBody>
      </p:sp>
      <p:sp>
        <p:nvSpPr>
          <p:cNvPr id="22" name="TextBox 21">
            <a:extLst>
              <a:ext uri="{FF2B5EF4-FFF2-40B4-BE49-F238E27FC236}">
                <a16:creationId xmlns:a16="http://schemas.microsoft.com/office/drawing/2014/main" id="{FEBD519D-462F-5728-CA37-DF777C3A3C97}"/>
              </a:ext>
            </a:extLst>
          </p:cNvPr>
          <p:cNvSpPr txBox="1">
            <a:spLocks noChangeArrowheads="1"/>
          </p:cNvSpPr>
          <p:nvPr/>
        </p:nvSpPr>
        <p:spPr bwMode="auto">
          <a:xfrm>
            <a:off x="5632450" y="4024313"/>
            <a:ext cx="622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03</a:t>
            </a:r>
            <a:endParaRPr lang="id-ID" altLang="tr-TR" sz="2400">
              <a:solidFill>
                <a:schemeClr val="bg1"/>
              </a:solidFill>
              <a:latin typeface="Montserrat" panose="00000500000000000000" pitchFamily="2" charset="-94"/>
            </a:endParaRPr>
          </a:p>
        </p:txBody>
      </p:sp>
      <p:sp>
        <p:nvSpPr>
          <p:cNvPr id="23" name="Rectangle 22">
            <a:extLst>
              <a:ext uri="{FF2B5EF4-FFF2-40B4-BE49-F238E27FC236}">
                <a16:creationId xmlns:a16="http://schemas.microsoft.com/office/drawing/2014/main" id="{B18E23BA-C2A9-14B8-2F48-2896674A5443}"/>
              </a:ext>
            </a:extLst>
          </p:cNvPr>
          <p:cNvSpPr/>
          <p:nvPr/>
        </p:nvSpPr>
        <p:spPr>
          <a:xfrm>
            <a:off x="6430963" y="420688"/>
            <a:ext cx="2282825" cy="1179512"/>
          </a:xfrm>
          <a:prstGeom prst="rect">
            <a:avLst/>
          </a:prstGeom>
        </p:spPr>
        <p:txBody>
          <a:bodyPr>
            <a:spAutoFit/>
          </a:bodyPr>
          <a:lstStyle/>
          <a:p>
            <a:pPr eaLnBrk="1" fontAlgn="auto" hangingPunct="1">
              <a:lnSpc>
                <a:spcPct val="150000"/>
              </a:lnSpc>
              <a:spcBef>
                <a:spcPts val="0"/>
              </a:spcBef>
              <a:spcAft>
                <a:spcPts val="0"/>
              </a:spcAft>
              <a:defRPr/>
            </a:pPr>
            <a:r>
              <a:rPr lang="tr-TR" sz="800" dirty="0"/>
              <a:t>Atilla İlhan'ın eseri, 1979'da Sinan Çetin tarafından yönetilerek beyaz perdeye taşındı. Film, Türkiye'deki 12 Eylül darbesi sonrası yaşanan siyasi zulmü ve adaletsizliği konu alır. Gazeteci İrfan'ın haksız yere cezaevine gönderilmesi ve adalet arayışı film boyunca işlenir.</a:t>
            </a:r>
            <a:endParaRPr lang="id-ID" sz="800" dirty="0">
              <a:solidFill>
                <a:schemeClr val="bg1">
                  <a:lumMod val="65000"/>
                </a:schemeClr>
              </a:solidFill>
              <a:latin typeface="Lato Light" panose="020F0302020204030203" pitchFamily="34" charset="0"/>
            </a:endParaRPr>
          </a:p>
        </p:txBody>
      </p:sp>
      <p:sp>
        <p:nvSpPr>
          <p:cNvPr id="24" name="TextBox 23">
            <a:extLst>
              <a:ext uri="{FF2B5EF4-FFF2-40B4-BE49-F238E27FC236}">
                <a16:creationId xmlns:a16="http://schemas.microsoft.com/office/drawing/2014/main" id="{D19F51A4-30FD-531A-FDD1-0EBAE6A8FCEF}"/>
              </a:ext>
            </a:extLst>
          </p:cNvPr>
          <p:cNvSpPr txBox="1"/>
          <p:nvPr/>
        </p:nvSpPr>
        <p:spPr>
          <a:xfrm>
            <a:off x="6400800" y="139700"/>
            <a:ext cx="245427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Siyasi Tutsaklık Hikayesi</a:t>
            </a:r>
            <a:endParaRPr lang="id-ID" sz="900" dirty="0">
              <a:solidFill>
                <a:schemeClr val="tx1">
                  <a:lumMod val="95000"/>
                  <a:lumOff val="5000"/>
                </a:schemeClr>
              </a:solidFill>
              <a:latin typeface="Montserrat" panose="00000500000000000000" pitchFamily="2" charset="-94"/>
            </a:endParaRPr>
          </a:p>
        </p:txBody>
      </p:sp>
      <p:cxnSp>
        <p:nvCxnSpPr>
          <p:cNvPr id="29" name="Straight Connector 28">
            <a:extLst>
              <a:ext uri="{FF2B5EF4-FFF2-40B4-BE49-F238E27FC236}">
                <a16:creationId xmlns:a16="http://schemas.microsoft.com/office/drawing/2014/main" id="{42845F3C-B0A3-189D-721D-442DE2A67C9B}"/>
              </a:ext>
            </a:extLst>
          </p:cNvPr>
          <p:cNvCxnSpPr>
            <a:cxnSpLocks/>
          </p:cNvCxnSpPr>
          <p:nvPr/>
        </p:nvCxnSpPr>
        <p:spPr>
          <a:xfrm>
            <a:off x="6400800" y="1784350"/>
            <a:ext cx="20748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323E072-1E78-73E1-99A7-E08627247921}"/>
              </a:ext>
            </a:extLst>
          </p:cNvPr>
          <p:cNvSpPr/>
          <p:nvPr/>
        </p:nvSpPr>
        <p:spPr>
          <a:xfrm>
            <a:off x="6421438" y="2084388"/>
            <a:ext cx="2282825" cy="1179512"/>
          </a:xfrm>
          <a:prstGeom prst="rect">
            <a:avLst/>
          </a:prstGeom>
        </p:spPr>
        <p:txBody>
          <a:bodyPr>
            <a:spAutoFit/>
          </a:bodyPr>
          <a:lstStyle/>
          <a:p>
            <a:pPr eaLnBrk="1" fontAlgn="auto" hangingPunct="1">
              <a:lnSpc>
                <a:spcPct val="150000"/>
              </a:lnSpc>
              <a:spcBef>
                <a:spcPts val="0"/>
              </a:spcBef>
              <a:spcAft>
                <a:spcPts val="0"/>
              </a:spcAft>
              <a:defRPr/>
            </a:pPr>
            <a:r>
              <a:rPr lang="tr-TR" sz="800" dirty="0"/>
              <a:t>Film, İstanbul'un kenar semtlerinde geçen ve toplumun dışına itilmiş bireylerin yaşam mücadelesini anlatır. Ana mekân olan liman kafesinde farklı karakterlerin hikayeleri bir araya gelir ve toplumun acı gerçekleri, yalnızlık ve umutsuzluk gibi evrensel konuları ele alır.</a:t>
            </a:r>
            <a:endParaRPr lang="id-ID" sz="800" dirty="0">
              <a:solidFill>
                <a:schemeClr val="bg1">
                  <a:lumMod val="65000"/>
                </a:schemeClr>
              </a:solidFill>
              <a:latin typeface="Lato Light" panose="020F0302020204030203" pitchFamily="34" charset="0"/>
            </a:endParaRPr>
          </a:p>
        </p:txBody>
      </p:sp>
      <p:sp>
        <p:nvSpPr>
          <p:cNvPr id="68" name="TextBox 67">
            <a:extLst>
              <a:ext uri="{FF2B5EF4-FFF2-40B4-BE49-F238E27FC236}">
                <a16:creationId xmlns:a16="http://schemas.microsoft.com/office/drawing/2014/main" id="{9A56CD4C-B9F6-5206-C5B3-6820B7174FB2}"/>
              </a:ext>
            </a:extLst>
          </p:cNvPr>
          <p:cNvSpPr txBox="1"/>
          <p:nvPr/>
        </p:nvSpPr>
        <p:spPr>
          <a:xfrm>
            <a:off x="6430963" y="1860550"/>
            <a:ext cx="228282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İrfan'ın İçsel Mücadelesi</a:t>
            </a:r>
            <a:endParaRPr lang="id-ID" sz="900" dirty="0">
              <a:solidFill>
                <a:schemeClr val="tx1">
                  <a:lumMod val="95000"/>
                  <a:lumOff val="5000"/>
                </a:schemeClr>
              </a:solidFill>
              <a:latin typeface="Montserrat" panose="00000500000000000000" pitchFamily="2" charset="-94"/>
            </a:endParaRPr>
          </a:p>
        </p:txBody>
      </p:sp>
      <p:sp>
        <p:nvSpPr>
          <p:cNvPr id="69" name="Rectangle 68">
            <a:extLst>
              <a:ext uri="{FF2B5EF4-FFF2-40B4-BE49-F238E27FC236}">
                <a16:creationId xmlns:a16="http://schemas.microsoft.com/office/drawing/2014/main" id="{637E2228-7918-9776-519A-1038DB993239}"/>
              </a:ext>
            </a:extLst>
          </p:cNvPr>
          <p:cNvSpPr/>
          <p:nvPr/>
        </p:nvSpPr>
        <p:spPr>
          <a:xfrm>
            <a:off x="6403975" y="3683000"/>
            <a:ext cx="2282825" cy="1181100"/>
          </a:xfrm>
          <a:prstGeom prst="rect">
            <a:avLst/>
          </a:prstGeom>
        </p:spPr>
        <p:txBody>
          <a:bodyPr>
            <a:spAutoFit/>
          </a:bodyPr>
          <a:lstStyle/>
          <a:p>
            <a:pPr eaLnBrk="1" fontAlgn="auto" hangingPunct="1">
              <a:lnSpc>
                <a:spcPct val="150000"/>
              </a:lnSpc>
              <a:spcBef>
                <a:spcPts val="0"/>
              </a:spcBef>
              <a:spcAft>
                <a:spcPts val="0"/>
              </a:spcAft>
              <a:defRPr/>
            </a:pPr>
            <a:r>
              <a:rPr lang="tr-TR" sz="800" dirty="0"/>
              <a:t>"Paranın Kiri", Atilla İlhan'ın derin anlatımını ve politik mesajlarını başarılı bir şekilde sinemaya uyarlar. Sinan Çetin'in yönetmenliğindeki film, Türkiye'deki siyasi tutsaklık dönemini etkileyici bir şekilde aktarırken, oyunculuk performansları ve güçlü mesajıyla izleyiciyi derinden etkiler.</a:t>
            </a:r>
            <a:endParaRPr lang="id-ID" sz="800" dirty="0">
              <a:solidFill>
                <a:schemeClr val="bg1">
                  <a:lumMod val="65000"/>
                </a:schemeClr>
              </a:solidFill>
              <a:latin typeface="Lato Light" panose="020F0302020204030203" pitchFamily="34" charset="0"/>
            </a:endParaRPr>
          </a:p>
        </p:txBody>
      </p:sp>
      <p:sp>
        <p:nvSpPr>
          <p:cNvPr id="70" name="TextBox 69">
            <a:extLst>
              <a:ext uri="{FF2B5EF4-FFF2-40B4-BE49-F238E27FC236}">
                <a16:creationId xmlns:a16="http://schemas.microsoft.com/office/drawing/2014/main" id="{2E4B7798-3906-32CC-6C89-1305C577F1B0}"/>
              </a:ext>
            </a:extLst>
          </p:cNvPr>
          <p:cNvSpPr txBox="1"/>
          <p:nvPr/>
        </p:nvSpPr>
        <p:spPr>
          <a:xfrm>
            <a:off x="6400800" y="3416300"/>
            <a:ext cx="245427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Güçlü Sinema Uyarlaması</a:t>
            </a:r>
            <a:endParaRPr lang="id-ID" sz="900" dirty="0">
              <a:solidFill>
                <a:schemeClr val="tx1">
                  <a:lumMod val="95000"/>
                  <a:lumOff val="5000"/>
                </a:schemeClr>
              </a:solidFill>
              <a:latin typeface="Montserrat" panose="00000500000000000000" pitchFamily="2" charset="-94"/>
            </a:endParaRPr>
          </a:p>
        </p:txBody>
      </p:sp>
      <p:cxnSp>
        <p:nvCxnSpPr>
          <p:cNvPr id="3" name="Straight Connector 28">
            <a:extLst>
              <a:ext uri="{FF2B5EF4-FFF2-40B4-BE49-F238E27FC236}">
                <a16:creationId xmlns:a16="http://schemas.microsoft.com/office/drawing/2014/main" id="{70720F6E-6188-6EA3-6185-C96F8DBE9FF0}"/>
              </a:ext>
            </a:extLst>
          </p:cNvPr>
          <p:cNvCxnSpPr>
            <a:cxnSpLocks/>
          </p:cNvCxnSpPr>
          <p:nvPr/>
        </p:nvCxnSpPr>
        <p:spPr>
          <a:xfrm>
            <a:off x="6430963" y="3341688"/>
            <a:ext cx="2074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nodeType="afterGroup">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nodeType="afterGroup">
                            <p:stCondLst>
                              <p:cond delay="25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nodeType="afterGroup">
                            <p:stCondLst>
                              <p:cond delay="450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par>
                          <p:cTn id="49" fill="hold" nodeType="afterGroup">
                            <p:stCondLst>
                              <p:cond delay="5000"/>
                            </p:stCondLst>
                            <p:childTnLst>
                              <p:par>
                                <p:cTn id="50" presetID="22" presetClass="entr" presetSubtype="1"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childTnLst>
                          </p:cTn>
                        </p:par>
                        <p:par>
                          <p:cTn id="53" fill="hold" nodeType="afterGroup">
                            <p:stCondLst>
                              <p:cond delay="5500"/>
                            </p:stCondLst>
                            <p:childTnLst>
                              <p:par>
                                <p:cTn id="54" presetID="22" presetClass="entr" presetSubtype="8"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nodeType="afterGroup">
                            <p:stCondLst>
                              <p:cond delay="60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par>
                          <p:cTn id="63" fill="hold" nodeType="afterGroup">
                            <p:stCondLst>
                              <p:cond delay="6500"/>
                            </p:stCondLst>
                            <p:childTnLst>
                              <p:par>
                                <p:cTn id="64" presetID="22" presetClass="entr" presetSubtype="8" fill="hold"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ipe(left)">
                                      <p:cBhvr>
                                        <p:cTn id="66" dur="500"/>
                                        <p:tgtEl>
                                          <p:spTgt spid="70"/>
                                        </p:tgtEl>
                                      </p:cBhvr>
                                    </p:animEffect>
                                  </p:childTnLst>
                                </p:cTn>
                              </p:par>
                            </p:childTnLst>
                          </p:cTn>
                        </p:par>
                        <p:par>
                          <p:cTn id="67" fill="hold" nodeType="afterGroup">
                            <p:stCondLst>
                              <p:cond delay="7000"/>
                            </p:stCondLst>
                            <p:childTnLst>
                              <p:par>
                                <p:cTn id="68" presetID="22" presetClass="entr" presetSubtype="1"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up)">
                                      <p:cBhvr>
                                        <p:cTn id="70" dur="500"/>
                                        <p:tgtEl>
                                          <p:spTgt spid="69"/>
                                        </p:tgtEl>
                                      </p:cBhvr>
                                    </p:animEffect>
                                  </p:childTnLst>
                                </p:cTn>
                              </p:par>
                            </p:childTnLst>
                          </p:cTn>
                        </p:par>
                        <p:par>
                          <p:cTn id="71" fill="hold" nodeType="afterGroup">
                            <p:stCondLst>
                              <p:cond delay="7500"/>
                            </p:stCondLst>
                            <p:childTnLst>
                              <p:par>
                                <p:cTn id="72" presetID="22" presetClass="entr" presetSubtype="8"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7" grpId="0" animBg="1"/>
      <p:bldP spid="18" grpId="0" animBg="1"/>
      <p:bldP spid="19" grpId="0" animBg="1"/>
      <p:bldP spid="20" grpId="0"/>
      <p:bldP spid="21" grpId="0"/>
      <p:bldP spid="22" grpId="0"/>
      <p:bldP spid="23" grpId="0"/>
      <p:bldP spid="24" grpId="0"/>
      <p:bldP spid="67" grpId="0"/>
      <p:bldP spid="68" grpId="0"/>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Placeholder 3">
            <a:extLst>
              <a:ext uri="{FF2B5EF4-FFF2-40B4-BE49-F238E27FC236}">
                <a16:creationId xmlns:a16="http://schemas.microsoft.com/office/drawing/2014/main" id="{3C605781-EB49-BDB0-8D86-9D458E0E46D1}"/>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5446" r="5446"/>
          <a:stretch>
            <a:fillRect/>
          </a:stretch>
        </p:blipFill>
        <p:spPr>
          <a:xfrm>
            <a:off x="3200400" y="-1"/>
            <a:ext cx="2743200" cy="5201587"/>
          </a:xfrm>
        </p:spPr>
      </p:pic>
      <p:sp>
        <p:nvSpPr>
          <p:cNvPr id="6" name="Rectangle 5">
            <a:extLst>
              <a:ext uri="{FF2B5EF4-FFF2-40B4-BE49-F238E27FC236}">
                <a16:creationId xmlns:a16="http://schemas.microsoft.com/office/drawing/2014/main" id="{25BDCDA6-234B-6C89-BA45-15067701250C}"/>
              </a:ext>
            </a:extLst>
          </p:cNvPr>
          <p:cNvSpPr/>
          <p:nvPr/>
        </p:nvSpPr>
        <p:spPr>
          <a:xfrm>
            <a:off x="0" y="0"/>
            <a:ext cx="3200400"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DBF05479-BED1-7629-611B-B98DBB516EAC}"/>
              </a:ext>
            </a:extLst>
          </p:cNvPr>
          <p:cNvSpPr txBox="1">
            <a:spLocks noChangeArrowheads="1"/>
          </p:cNvSpPr>
          <p:nvPr/>
        </p:nvSpPr>
        <p:spPr bwMode="auto">
          <a:xfrm>
            <a:off x="655638" y="2120900"/>
            <a:ext cx="2005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eaLnBrk="1" hangingPunct="1"/>
            <a:r>
              <a:rPr lang="tr-TR" altLang="tr-TR" sz="2700" b="1">
                <a:solidFill>
                  <a:schemeClr val="bg1"/>
                </a:solidFill>
                <a:latin typeface="Montserrat" panose="00000500000000000000" pitchFamily="2" charset="-94"/>
              </a:rPr>
              <a:t>Sisler</a:t>
            </a:r>
            <a:r>
              <a:rPr lang="en-US" altLang="tr-TR" sz="2700" b="1">
                <a:solidFill>
                  <a:schemeClr val="bg1"/>
                </a:solidFill>
                <a:latin typeface="Montserrat" panose="00000500000000000000" pitchFamily="2" charset="-94"/>
              </a:rPr>
              <a:t> </a:t>
            </a:r>
          </a:p>
          <a:p>
            <a:pPr eaLnBrk="1" hangingPunct="1"/>
            <a:r>
              <a:rPr lang="tr-TR" altLang="tr-TR" sz="2700">
                <a:solidFill>
                  <a:schemeClr val="bg1"/>
                </a:solidFill>
                <a:latin typeface="Montserrat" panose="00000500000000000000" pitchFamily="2" charset="-94"/>
              </a:rPr>
              <a:t>Bulvarı</a:t>
            </a:r>
            <a:endParaRPr lang="id-ID" altLang="tr-TR" sz="2700">
              <a:solidFill>
                <a:schemeClr val="bg1"/>
              </a:solidFill>
              <a:latin typeface="Montserrat" panose="00000500000000000000" pitchFamily="2" charset="-94"/>
            </a:endParaRPr>
          </a:p>
        </p:txBody>
      </p:sp>
      <p:sp>
        <p:nvSpPr>
          <p:cNvPr id="17" name="Rectangle 16">
            <a:extLst>
              <a:ext uri="{FF2B5EF4-FFF2-40B4-BE49-F238E27FC236}">
                <a16:creationId xmlns:a16="http://schemas.microsoft.com/office/drawing/2014/main" id="{1B685FFE-E8C3-AA83-CA18-BC555A40AB65}"/>
              </a:ext>
            </a:extLst>
          </p:cNvPr>
          <p:cNvSpPr/>
          <p:nvPr/>
        </p:nvSpPr>
        <p:spPr>
          <a:xfrm>
            <a:off x="5594350" y="561975"/>
            <a:ext cx="698500" cy="6731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8" name="Rectangle 17">
            <a:extLst>
              <a:ext uri="{FF2B5EF4-FFF2-40B4-BE49-F238E27FC236}">
                <a16:creationId xmlns:a16="http://schemas.microsoft.com/office/drawing/2014/main" id="{C76BF278-7462-47DA-D3E9-B4C583157C81}"/>
              </a:ext>
            </a:extLst>
          </p:cNvPr>
          <p:cNvSpPr/>
          <p:nvPr/>
        </p:nvSpPr>
        <p:spPr>
          <a:xfrm>
            <a:off x="5594350" y="2235200"/>
            <a:ext cx="698500" cy="673100"/>
          </a:xfrm>
          <a:prstGeom prst="rect">
            <a:avLst/>
          </a:prstGeom>
          <a:solidFill>
            <a:schemeClr val="tx1"/>
          </a:solidFill>
          <a:ln>
            <a:noFill/>
          </a:ln>
          <a:effectLst>
            <a:outerShdw blurRad="63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19" name="Rectangle 18">
            <a:extLst>
              <a:ext uri="{FF2B5EF4-FFF2-40B4-BE49-F238E27FC236}">
                <a16:creationId xmlns:a16="http://schemas.microsoft.com/office/drawing/2014/main" id="{954247C3-6405-0594-856C-EB3844A40F74}"/>
              </a:ext>
            </a:extLst>
          </p:cNvPr>
          <p:cNvSpPr/>
          <p:nvPr/>
        </p:nvSpPr>
        <p:spPr>
          <a:xfrm>
            <a:off x="5594350" y="3905250"/>
            <a:ext cx="698500" cy="671513"/>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0" name="TextBox 19">
            <a:extLst>
              <a:ext uri="{FF2B5EF4-FFF2-40B4-BE49-F238E27FC236}">
                <a16:creationId xmlns:a16="http://schemas.microsoft.com/office/drawing/2014/main" id="{5D3B485C-7E50-8980-4B7A-D4A91FE9A31E}"/>
              </a:ext>
            </a:extLst>
          </p:cNvPr>
          <p:cNvSpPr txBox="1">
            <a:spLocks noChangeArrowheads="1"/>
          </p:cNvSpPr>
          <p:nvPr/>
        </p:nvSpPr>
        <p:spPr bwMode="auto">
          <a:xfrm>
            <a:off x="5670550" y="682625"/>
            <a:ext cx="546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01</a:t>
            </a:r>
            <a:endParaRPr lang="id-ID" altLang="tr-TR" sz="2400">
              <a:solidFill>
                <a:schemeClr val="bg1"/>
              </a:solidFill>
              <a:latin typeface="Montserrat" panose="00000500000000000000" pitchFamily="2" charset="-94"/>
            </a:endParaRPr>
          </a:p>
        </p:txBody>
      </p:sp>
      <p:sp>
        <p:nvSpPr>
          <p:cNvPr id="21" name="TextBox 20">
            <a:extLst>
              <a:ext uri="{FF2B5EF4-FFF2-40B4-BE49-F238E27FC236}">
                <a16:creationId xmlns:a16="http://schemas.microsoft.com/office/drawing/2014/main" id="{731E8903-D26A-1C71-C70B-372D11217144}"/>
              </a:ext>
            </a:extLst>
          </p:cNvPr>
          <p:cNvSpPr txBox="1">
            <a:spLocks noChangeArrowheads="1"/>
          </p:cNvSpPr>
          <p:nvPr/>
        </p:nvSpPr>
        <p:spPr bwMode="auto">
          <a:xfrm>
            <a:off x="5632450" y="2355850"/>
            <a:ext cx="622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02</a:t>
            </a:r>
            <a:endParaRPr lang="id-ID" altLang="tr-TR" sz="2400">
              <a:solidFill>
                <a:schemeClr val="bg1"/>
              </a:solidFill>
              <a:latin typeface="Montserrat" panose="00000500000000000000" pitchFamily="2" charset="-94"/>
            </a:endParaRPr>
          </a:p>
        </p:txBody>
      </p:sp>
      <p:sp>
        <p:nvSpPr>
          <p:cNvPr id="22" name="TextBox 21">
            <a:extLst>
              <a:ext uri="{FF2B5EF4-FFF2-40B4-BE49-F238E27FC236}">
                <a16:creationId xmlns:a16="http://schemas.microsoft.com/office/drawing/2014/main" id="{5E5DCB8F-93E6-1950-627A-45C529177A93}"/>
              </a:ext>
            </a:extLst>
          </p:cNvPr>
          <p:cNvSpPr txBox="1">
            <a:spLocks noChangeArrowheads="1"/>
          </p:cNvSpPr>
          <p:nvPr/>
        </p:nvSpPr>
        <p:spPr bwMode="auto">
          <a:xfrm>
            <a:off x="5632450" y="4024313"/>
            <a:ext cx="622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en-US" altLang="tr-TR" sz="2400" b="1">
                <a:solidFill>
                  <a:schemeClr val="bg1"/>
                </a:solidFill>
                <a:latin typeface="Montserrat" panose="00000500000000000000" pitchFamily="2" charset="-94"/>
              </a:rPr>
              <a:t>03</a:t>
            </a:r>
            <a:endParaRPr lang="id-ID" altLang="tr-TR" sz="2400">
              <a:solidFill>
                <a:schemeClr val="bg1"/>
              </a:solidFill>
              <a:latin typeface="Montserrat" panose="00000500000000000000" pitchFamily="2" charset="-94"/>
            </a:endParaRPr>
          </a:p>
        </p:txBody>
      </p:sp>
      <p:sp>
        <p:nvSpPr>
          <p:cNvPr id="23" name="Rectangle 22">
            <a:extLst>
              <a:ext uri="{FF2B5EF4-FFF2-40B4-BE49-F238E27FC236}">
                <a16:creationId xmlns:a16="http://schemas.microsoft.com/office/drawing/2014/main" id="{E05EF93E-E7D2-85B1-ACB4-C19B5F9FD1E7}"/>
              </a:ext>
            </a:extLst>
          </p:cNvPr>
          <p:cNvSpPr/>
          <p:nvPr/>
        </p:nvSpPr>
        <p:spPr>
          <a:xfrm>
            <a:off x="6410325" y="371475"/>
            <a:ext cx="2282825" cy="1179513"/>
          </a:xfrm>
          <a:prstGeom prst="rect">
            <a:avLst/>
          </a:prstGeom>
        </p:spPr>
        <p:txBody>
          <a:bodyPr>
            <a:spAutoFit/>
          </a:bodyPr>
          <a:lstStyle/>
          <a:p>
            <a:pPr eaLnBrk="1" fontAlgn="auto" hangingPunct="1">
              <a:lnSpc>
                <a:spcPct val="150000"/>
              </a:lnSpc>
              <a:spcBef>
                <a:spcPts val="0"/>
              </a:spcBef>
              <a:spcAft>
                <a:spcPts val="0"/>
              </a:spcAft>
              <a:defRPr/>
            </a:pPr>
            <a:r>
              <a:rPr lang="tr-TR" sz="800" dirty="0"/>
              <a:t>"Sisler Bulvarı", Atilla İlhan'ın edebiyat dünyasına giriş yaptığı önemli şiirlerden biridir. Şiir, 1948 yılında yayımlanmıştır ve İlhan'ın gençlik döneminden izler taşır. Başlık, İstanbul'un sisli bir atmosferini çağrıştırır ve şehrin karmaşık dokusunu yansıtır.</a:t>
            </a:r>
            <a:endParaRPr lang="id-ID" sz="800" dirty="0">
              <a:solidFill>
                <a:schemeClr val="bg1">
                  <a:lumMod val="65000"/>
                </a:schemeClr>
              </a:solidFill>
              <a:latin typeface="Lato Light" panose="020F0302020204030203" pitchFamily="34" charset="0"/>
            </a:endParaRPr>
          </a:p>
        </p:txBody>
      </p:sp>
      <p:sp>
        <p:nvSpPr>
          <p:cNvPr id="24" name="TextBox 23">
            <a:extLst>
              <a:ext uri="{FF2B5EF4-FFF2-40B4-BE49-F238E27FC236}">
                <a16:creationId xmlns:a16="http://schemas.microsoft.com/office/drawing/2014/main" id="{B7A81CE0-DD3D-E2DB-C73D-E0E0255923FF}"/>
              </a:ext>
            </a:extLst>
          </p:cNvPr>
          <p:cNvSpPr txBox="1"/>
          <p:nvPr/>
        </p:nvSpPr>
        <p:spPr>
          <a:xfrm>
            <a:off x="6400800" y="139700"/>
            <a:ext cx="2454275"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İlk İzlenimler ve Atmosfer</a:t>
            </a:r>
            <a:endParaRPr lang="id-ID" sz="900" dirty="0">
              <a:solidFill>
                <a:schemeClr val="tx1">
                  <a:lumMod val="95000"/>
                  <a:lumOff val="5000"/>
                </a:schemeClr>
              </a:solidFill>
              <a:latin typeface="Montserrat" panose="00000500000000000000" pitchFamily="2" charset="-94"/>
            </a:endParaRPr>
          </a:p>
        </p:txBody>
      </p:sp>
      <p:cxnSp>
        <p:nvCxnSpPr>
          <p:cNvPr id="29" name="Straight Connector 28">
            <a:extLst>
              <a:ext uri="{FF2B5EF4-FFF2-40B4-BE49-F238E27FC236}">
                <a16:creationId xmlns:a16="http://schemas.microsoft.com/office/drawing/2014/main" id="{70F90C04-03C8-641B-C5E9-309B02AA65BB}"/>
              </a:ext>
            </a:extLst>
          </p:cNvPr>
          <p:cNvCxnSpPr>
            <a:cxnSpLocks/>
          </p:cNvCxnSpPr>
          <p:nvPr/>
        </p:nvCxnSpPr>
        <p:spPr>
          <a:xfrm>
            <a:off x="6483350" y="1570038"/>
            <a:ext cx="20748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4CCACCF-7E12-AC05-5F39-9C958B9FDBEA}"/>
              </a:ext>
            </a:extLst>
          </p:cNvPr>
          <p:cNvSpPr/>
          <p:nvPr/>
        </p:nvSpPr>
        <p:spPr>
          <a:xfrm>
            <a:off x="6421438" y="1973263"/>
            <a:ext cx="2282825" cy="1549400"/>
          </a:xfrm>
          <a:prstGeom prst="rect">
            <a:avLst/>
          </a:prstGeom>
        </p:spPr>
        <p:txBody>
          <a:bodyPr>
            <a:spAutoFit/>
          </a:bodyPr>
          <a:lstStyle/>
          <a:p>
            <a:pPr eaLnBrk="1" fontAlgn="auto" hangingPunct="1">
              <a:lnSpc>
                <a:spcPct val="150000"/>
              </a:lnSpc>
              <a:spcBef>
                <a:spcPts val="0"/>
              </a:spcBef>
              <a:spcAft>
                <a:spcPts val="0"/>
              </a:spcAft>
              <a:defRPr/>
            </a:pPr>
            <a:r>
              <a:rPr lang="tr-TR" sz="800" dirty="0">
                <a:latin typeface="Montserrat" panose="00000500000000000000" pitchFamily="2" charset="-94"/>
              </a:rPr>
              <a:t>"Sisler Bulvarı", İlhan'ın gençlik dönemindeki ruh hâlini ve çevresini yansıtan derin bir eserdir. Şiirde, kent yaşamının acımasızlığı ve insanın içsel çatışmaları teması işlenir. İlhan, kendi deneyimlerinden ve gözlemlerinden beslenerek, İstanbul'un sokaklarında kaybolan insanların hikayelerini anlatır.</a:t>
            </a:r>
            <a:endParaRPr lang="id-ID" sz="800" dirty="0">
              <a:solidFill>
                <a:schemeClr val="bg1">
                  <a:lumMod val="65000"/>
                </a:schemeClr>
              </a:solidFill>
              <a:latin typeface="Montserrat" panose="00000500000000000000" pitchFamily="2" charset="-94"/>
            </a:endParaRPr>
          </a:p>
        </p:txBody>
      </p:sp>
      <p:sp>
        <p:nvSpPr>
          <p:cNvPr id="68" name="TextBox 67">
            <a:extLst>
              <a:ext uri="{FF2B5EF4-FFF2-40B4-BE49-F238E27FC236}">
                <a16:creationId xmlns:a16="http://schemas.microsoft.com/office/drawing/2014/main" id="{16635321-3056-E022-D6BC-C1580DF3C150}"/>
              </a:ext>
            </a:extLst>
          </p:cNvPr>
          <p:cNvSpPr txBox="1"/>
          <p:nvPr/>
        </p:nvSpPr>
        <p:spPr>
          <a:xfrm>
            <a:off x="6410325" y="1584325"/>
            <a:ext cx="2074863" cy="492125"/>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İçsel Çatışmalar ve Kentin Acımasızlığı</a:t>
            </a:r>
            <a:endParaRPr lang="id-ID" sz="900" dirty="0">
              <a:solidFill>
                <a:schemeClr val="tx1">
                  <a:lumMod val="95000"/>
                  <a:lumOff val="5000"/>
                </a:schemeClr>
              </a:solidFill>
              <a:latin typeface="Montserrat" panose="00000500000000000000" pitchFamily="2" charset="-94"/>
            </a:endParaRPr>
          </a:p>
        </p:txBody>
      </p:sp>
      <p:sp>
        <p:nvSpPr>
          <p:cNvPr id="69" name="Rectangle 68">
            <a:extLst>
              <a:ext uri="{FF2B5EF4-FFF2-40B4-BE49-F238E27FC236}">
                <a16:creationId xmlns:a16="http://schemas.microsoft.com/office/drawing/2014/main" id="{032558CD-371C-BCD0-563F-36972D2D8183}"/>
              </a:ext>
            </a:extLst>
          </p:cNvPr>
          <p:cNvSpPr/>
          <p:nvPr/>
        </p:nvSpPr>
        <p:spPr>
          <a:xfrm>
            <a:off x="6421438" y="3700463"/>
            <a:ext cx="2282825" cy="1363662"/>
          </a:xfrm>
          <a:prstGeom prst="rect">
            <a:avLst/>
          </a:prstGeom>
        </p:spPr>
        <p:txBody>
          <a:bodyPr>
            <a:spAutoFit/>
          </a:bodyPr>
          <a:lstStyle/>
          <a:p>
            <a:pPr eaLnBrk="1" fontAlgn="auto" hangingPunct="1">
              <a:lnSpc>
                <a:spcPct val="150000"/>
              </a:lnSpc>
              <a:spcBef>
                <a:spcPts val="0"/>
              </a:spcBef>
              <a:spcAft>
                <a:spcPts val="0"/>
              </a:spcAft>
              <a:defRPr/>
            </a:pPr>
            <a:r>
              <a:rPr lang="tr-TR" sz="800" dirty="0"/>
              <a:t>İlhan, "Sisler </a:t>
            </a:r>
            <a:r>
              <a:rPr lang="tr-TR" sz="800" dirty="0" err="1"/>
              <a:t>Bulvarı"nda</a:t>
            </a:r>
            <a:r>
              <a:rPr lang="tr-TR" sz="800" dirty="0"/>
              <a:t> kendine özgü bir anlatım tekniği kullanır ve okuyucuya içsel bir yolculuğa çıkarır. Şiirdeki betimlemeler ve imgeler, okuyucuyu saran bir sis perdesi gibi atmosferi yansıtır. "Sisler Bulvarı", İlhan'ın edebiyat dünyasına giriş yaptığı güçlü ve etkileyici bir eser olarak hatırlanır.</a:t>
            </a:r>
            <a:endParaRPr lang="id-ID" sz="800" dirty="0">
              <a:solidFill>
                <a:schemeClr val="bg1">
                  <a:lumMod val="65000"/>
                </a:schemeClr>
              </a:solidFill>
              <a:latin typeface="Lato Light" panose="020F0302020204030203" pitchFamily="34" charset="0"/>
            </a:endParaRPr>
          </a:p>
        </p:txBody>
      </p:sp>
      <p:sp>
        <p:nvSpPr>
          <p:cNvPr id="70" name="TextBox 69">
            <a:extLst>
              <a:ext uri="{FF2B5EF4-FFF2-40B4-BE49-F238E27FC236}">
                <a16:creationId xmlns:a16="http://schemas.microsoft.com/office/drawing/2014/main" id="{D999BF11-BCBE-E07B-1B8F-17B664867018}"/>
              </a:ext>
            </a:extLst>
          </p:cNvPr>
          <p:cNvSpPr txBox="1"/>
          <p:nvPr/>
        </p:nvSpPr>
        <p:spPr>
          <a:xfrm>
            <a:off x="6400800" y="3500438"/>
            <a:ext cx="2433638" cy="292100"/>
          </a:xfrm>
          <a:prstGeom prst="rect">
            <a:avLst/>
          </a:prstGeom>
          <a:noFill/>
        </p:spPr>
        <p:txBody>
          <a:bodyPr>
            <a:spAutoFit/>
          </a:bodyPr>
          <a:lstStyle/>
          <a:p>
            <a:pPr eaLnBrk="1" fontAlgn="auto" hangingPunct="1">
              <a:spcBef>
                <a:spcPts val="0"/>
              </a:spcBef>
              <a:spcAft>
                <a:spcPts val="0"/>
              </a:spcAft>
              <a:defRPr/>
            </a:pPr>
            <a:r>
              <a:rPr lang="tr-TR" b="1" dirty="0">
                <a:latin typeface="Montserrat" panose="00000500000000000000" pitchFamily="2" charset="-94"/>
              </a:rPr>
              <a:t>Anlatım Tekniği ve Etkisi</a:t>
            </a:r>
            <a:endParaRPr lang="id-ID" sz="900" dirty="0">
              <a:solidFill>
                <a:schemeClr val="tx1">
                  <a:lumMod val="95000"/>
                  <a:lumOff val="5000"/>
                </a:schemeClr>
              </a:solidFill>
              <a:latin typeface="Montserrat" panose="00000500000000000000" pitchFamily="2" charset="-94"/>
            </a:endParaRPr>
          </a:p>
        </p:txBody>
      </p:sp>
      <p:cxnSp>
        <p:nvCxnSpPr>
          <p:cNvPr id="3" name="Straight Connector 28">
            <a:extLst>
              <a:ext uri="{FF2B5EF4-FFF2-40B4-BE49-F238E27FC236}">
                <a16:creationId xmlns:a16="http://schemas.microsoft.com/office/drawing/2014/main" id="{D71D3A9E-F7EC-D6F7-8D29-C0C00F29F115}"/>
              </a:ext>
            </a:extLst>
          </p:cNvPr>
          <p:cNvCxnSpPr>
            <a:cxnSpLocks/>
          </p:cNvCxnSpPr>
          <p:nvPr/>
        </p:nvCxnSpPr>
        <p:spPr>
          <a:xfrm>
            <a:off x="6515100" y="3522663"/>
            <a:ext cx="20748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nodeType="afterGroup">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nodeType="afterGroup">
                            <p:stCondLst>
                              <p:cond delay="2500"/>
                            </p:stCondLst>
                            <p:childTnLst>
                              <p:par>
                                <p:cTn id="28" presetID="22" presetClass="entr" presetSubtype="1"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nodeType="afterGroup">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nodeType="afterGroup">
                            <p:stCondLst>
                              <p:cond delay="450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par>
                          <p:cTn id="49" fill="hold" nodeType="afterGroup">
                            <p:stCondLst>
                              <p:cond delay="5000"/>
                            </p:stCondLst>
                            <p:childTnLst>
                              <p:par>
                                <p:cTn id="50" presetID="22" presetClass="entr" presetSubtype="1" fill="hold" nodeType="after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wipe(up)">
                                      <p:cBhvr>
                                        <p:cTn id="52" dur="500"/>
                                        <p:tgtEl>
                                          <p:spTgt spid="67"/>
                                        </p:tgtEl>
                                      </p:cBhvr>
                                    </p:animEffect>
                                  </p:childTnLst>
                                </p:cTn>
                              </p:par>
                            </p:childTnLst>
                          </p:cTn>
                        </p:par>
                        <p:par>
                          <p:cTn id="53" fill="hold" nodeType="afterGroup">
                            <p:stCondLst>
                              <p:cond delay="5500"/>
                            </p:stCondLst>
                            <p:childTnLst>
                              <p:par>
                                <p:cTn id="54" presetID="22" presetClass="entr" presetSubtype="8"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nodeType="afterGroup">
                            <p:stCondLst>
                              <p:cond delay="60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Effect transition="in" filter="fade">
                                      <p:cBhvr>
                                        <p:cTn id="62" dur="500"/>
                                        <p:tgtEl>
                                          <p:spTgt spid="22"/>
                                        </p:tgtEl>
                                      </p:cBhvr>
                                    </p:animEffect>
                                  </p:childTnLst>
                                </p:cTn>
                              </p:par>
                            </p:childTnLst>
                          </p:cTn>
                        </p:par>
                        <p:par>
                          <p:cTn id="63" fill="hold" nodeType="afterGroup">
                            <p:stCondLst>
                              <p:cond delay="6500"/>
                            </p:stCondLst>
                            <p:childTnLst>
                              <p:par>
                                <p:cTn id="64" presetID="22" presetClass="entr" presetSubtype="8" fill="hold"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wipe(left)">
                                      <p:cBhvr>
                                        <p:cTn id="66" dur="500"/>
                                        <p:tgtEl>
                                          <p:spTgt spid="70"/>
                                        </p:tgtEl>
                                      </p:cBhvr>
                                    </p:animEffect>
                                  </p:childTnLst>
                                </p:cTn>
                              </p:par>
                            </p:childTnLst>
                          </p:cTn>
                        </p:par>
                        <p:par>
                          <p:cTn id="67" fill="hold" nodeType="afterGroup">
                            <p:stCondLst>
                              <p:cond delay="7000"/>
                            </p:stCondLst>
                            <p:childTnLst>
                              <p:par>
                                <p:cTn id="68" presetID="22" presetClass="entr" presetSubtype="1" fill="hold"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wipe(up)">
                                      <p:cBhvr>
                                        <p:cTn id="70" dur="500"/>
                                        <p:tgtEl>
                                          <p:spTgt spid="69"/>
                                        </p:tgtEl>
                                      </p:cBhvr>
                                    </p:animEffect>
                                  </p:childTnLst>
                                </p:cTn>
                              </p:par>
                            </p:childTnLst>
                          </p:cTn>
                        </p:par>
                        <p:par>
                          <p:cTn id="71" fill="hold" nodeType="afterGroup">
                            <p:stCondLst>
                              <p:cond delay="7500"/>
                            </p:stCondLst>
                            <p:childTnLst>
                              <p:par>
                                <p:cTn id="72" presetID="22" presetClass="entr" presetSubtype="8"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17" grpId="0" animBg="1"/>
      <p:bldP spid="18" grpId="0" animBg="1"/>
      <p:bldP spid="19" grpId="0" animBg="1"/>
      <p:bldP spid="20" grpId="0"/>
      <p:bldP spid="21" grpId="0"/>
      <p:bldP spid="22" grpId="0"/>
      <p:bldP spid="23" grpId="0"/>
      <p:bldP spid="24" grpId="0"/>
      <p:bldP spid="67" grpId="0"/>
      <p:bldP spid="68" grpId="0"/>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Placeholder 3">
            <a:extLst>
              <a:ext uri="{FF2B5EF4-FFF2-40B4-BE49-F238E27FC236}">
                <a16:creationId xmlns:a16="http://schemas.microsoft.com/office/drawing/2014/main" id="{37D52D38-C668-3D67-E88B-D3D774FA2D7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Rectangle 9">
            <a:extLst>
              <a:ext uri="{FF2B5EF4-FFF2-40B4-BE49-F238E27FC236}">
                <a16:creationId xmlns:a16="http://schemas.microsoft.com/office/drawing/2014/main" id="{2C147A62-C679-7451-E5A6-88EE18628165}"/>
              </a:ext>
            </a:extLst>
          </p:cNvPr>
          <p:cNvSpPr/>
          <p:nvPr/>
        </p:nvSpPr>
        <p:spPr>
          <a:xfrm>
            <a:off x="0" y="1944688"/>
            <a:ext cx="9144000" cy="2752725"/>
          </a:xfrm>
          <a:prstGeom prst="rect">
            <a:avLst/>
          </a:prstGeom>
          <a:solidFill>
            <a:schemeClr val="bg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a:p>
        </p:txBody>
      </p:sp>
      <p:sp>
        <p:nvSpPr>
          <p:cNvPr id="11" name="Rectangle 10">
            <a:extLst>
              <a:ext uri="{FF2B5EF4-FFF2-40B4-BE49-F238E27FC236}">
                <a16:creationId xmlns:a16="http://schemas.microsoft.com/office/drawing/2014/main" id="{559D6706-E991-6084-CDFB-1F1363CEE1A8}"/>
              </a:ext>
            </a:extLst>
          </p:cNvPr>
          <p:cNvSpPr/>
          <p:nvPr/>
        </p:nvSpPr>
        <p:spPr>
          <a:xfrm>
            <a:off x="155575" y="2301875"/>
            <a:ext cx="1535113" cy="20288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40" name="Rectangle 39">
            <a:extLst>
              <a:ext uri="{FF2B5EF4-FFF2-40B4-BE49-F238E27FC236}">
                <a16:creationId xmlns:a16="http://schemas.microsoft.com/office/drawing/2014/main" id="{2D66589C-23F9-C836-4427-BB9AA30DFB63}"/>
              </a:ext>
            </a:extLst>
          </p:cNvPr>
          <p:cNvSpPr/>
          <p:nvPr/>
        </p:nvSpPr>
        <p:spPr>
          <a:xfrm>
            <a:off x="1889125" y="2201863"/>
            <a:ext cx="1711325" cy="2127250"/>
          </a:xfrm>
          <a:prstGeom prst="rect">
            <a:avLst/>
          </a:prstGeom>
          <a:solidFill>
            <a:schemeClr val="tx1"/>
          </a:solidFill>
          <a:ln>
            <a:noFill/>
          </a:ln>
          <a:effectLst>
            <a:outerShdw blurRad="50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41" name="Rectangle 40">
            <a:extLst>
              <a:ext uri="{FF2B5EF4-FFF2-40B4-BE49-F238E27FC236}">
                <a16:creationId xmlns:a16="http://schemas.microsoft.com/office/drawing/2014/main" id="{307C55AA-D9E8-25C0-5C15-B78179D78E60}"/>
              </a:ext>
            </a:extLst>
          </p:cNvPr>
          <p:cNvSpPr/>
          <p:nvPr/>
        </p:nvSpPr>
        <p:spPr>
          <a:xfrm>
            <a:off x="3859213" y="2301875"/>
            <a:ext cx="1519237" cy="20272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42" name="Rectangle 41">
            <a:extLst>
              <a:ext uri="{FF2B5EF4-FFF2-40B4-BE49-F238E27FC236}">
                <a16:creationId xmlns:a16="http://schemas.microsoft.com/office/drawing/2014/main" id="{D97D8C29-553B-4E7F-7B80-8406287FD6BC}"/>
              </a:ext>
            </a:extLst>
          </p:cNvPr>
          <p:cNvSpPr/>
          <p:nvPr/>
        </p:nvSpPr>
        <p:spPr>
          <a:xfrm>
            <a:off x="7358063" y="2301875"/>
            <a:ext cx="1663700" cy="2039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sp>
        <p:nvSpPr>
          <p:cNvPr id="2" name="TextBox 1">
            <a:extLst>
              <a:ext uri="{FF2B5EF4-FFF2-40B4-BE49-F238E27FC236}">
                <a16:creationId xmlns:a16="http://schemas.microsoft.com/office/drawing/2014/main" id="{EEAE93B8-571E-F34D-0BDD-F102A62E4163}"/>
              </a:ext>
            </a:extLst>
          </p:cNvPr>
          <p:cNvSpPr txBox="1">
            <a:spLocks noChangeArrowheads="1"/>
          </p:cNvSpPr>
          <p:nvPr/>
        </p:nvSpPr>
        <p:spPr bwMode="auto">
          <a:xfrm>
            <a:off x="2859088" y="500063"/>
            <a:ext cx="34877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2700" b="1">
                <a:solidFill>
                  <a:schemeClr val="bg1"/>
                </a:solidFill>
                <a:latin typeface="Montserrat" panose="00000500000000000000" pitchFamily="2" charset="-94"/>
              </a:rPr>
              <a:t>ALDIĞI ÖDÜLLER</a:t>
            </a:r>
            <a:endParaRPr lang="id-ID" altLang="tr-TR" sz="2700">
              <a:solidFill>
                <a:schemeClr val="bg1"/>
              </a:solidFill>
              <a:latin typeface="Montserrat" panose="00000500000000000000" pitchFamily="2" charset="-94"/>
            </a:endParaRPr>
          </a:p>
        </p:txBody>
      </p:sp>
      <p:sp>
        <p:nvSpPr>
          <p:cNvPr id="38" name="Rectangle 37">
            <a:extLst>
              <a:ext uri="{FF2B5EF4-FFF2-40B4-BE49-F238E27FC236}">
                <a16:creationId xmlns:a16="http://schemas.microsoft.com/office/drawing/2014/main" id="{403F361F-8B21-1B7E-295E-1536A79DC6DE}"/>
              </a:ext>
            </a:extLst>
          </p:cNvPr>
          <p:cNvSpPr/>
          <p:nvPr/>
        </p:nvSpPr>
        <p:spPr>
          <a:xfrm>
            <a:off x="288925" y="3311525"/>
            <a:ext cx="1268413" cy="438150"/>
          </a:xfrm>
          <a:prstGeom prst="rect">
            <a:avLst/>
          </a:prstGeom>
        </p:spPr>
        <p:txBody>
          <a:bodyPr>
            <a:spAutoFit/>
          </a:bodyPr>
          <a:lstStyle/>
          <a:p>
            <a:pPr algn="ctr" eaLnBrk="1" fontAlgn="auto" hangingPunct="1">
              <a:lnSpc>
                <a:spcPct val="150000"/>
              </a:lnSpc>
              <a:spcBef>
                <a:spcPts val="0"/>
              </a:spcBef>
              <a:spcAft>
                <a:spcPts val="0"/>
              </a:spcAft>
              <a:defRPr/>
            </a:pPr>
            <a:r>
              <a:rPr lang="tr-TR" sz="750" dirty="0">
                <a:solidFill>
                  <a:schemeClr val="bg1"/>
                </a:solidFill>
                <a:latin typeface="Lato Light" panose="020F0302020204030203" pitchFamily="34" charset="0"/>
              </a:rPr>
              <a:t>CHP Şiir Armağanı, ikincilik – </a:t>
            </a:r>
            <a:r>
              <a:rPr lang="tr-TR" sz="750" dirty="0" err="1">
                <a:solidFill>
                  <a:schemeClr val="bg1"/>
                </a:solidFill>
                <a:latin typeface="Lato Light" panose="020F0302020204030203" pitchFamily="34" charset="0"/>
              </a:rPr>
              <a:t>Cebbaroğlu</a:t>
            </a:r>
            <a:r>
              <a:rPr lang="tr-TR" sz="750" dirty="0">
                <a:solidFill>
                  <a:schemeClr val="bg1"/>
                </a:solidFill>
                <a:latin typeface="Lato Light" panose="020F0302020204030203" pitchFamily="34" charset="0"/>
              </a:rPr>
              <a:t> </a:t>
            </a:r>
            <a:r>
              <a:rPr lang="tr-TR" sz="750" dirty="0" err="1">
                <a:solidFill>
                  <a:schemeClr val="bg1"/>
                </a:solidFill>
                <a:latin typeface="Lato Light" panose="020F0302020204030203" pitchFamily="34" charset="0"/>
              </a:rPr>
              <a:t>Mehemmed</a:t>
            </a:r>
            <a:endParaRPr lang="id-ID" sz="750" dirty="0">
              <a:solidFill>
                <a:schemeClr val="bg1"/>
              </a:solidFill>
              <a:latin typeface="Lato Light" panose="020F0302020204030203" pitchFamily="34" charset="0"/>
            </a:endParaRPr>
          </a:p>
        </p:txBody>
      </p:sp>
      <p:sp>
        <p:nvSpPr>
          <p:cNvPr id="39" name="TextBox 38">
            <a:extLst>
              <a:ext uri="{FF2B5EF4-FFF2-40B4-BE49-F238E27FC236}">
                <a16:creationId xmlns:a16="http://schemas.microsoft.com/office/drawing/2014/main" id="{685E8A26-BA43-1877-D429-CEA1329FCB86}"/>
              </a:ext>
            </a:extLst>
          </p:cNvPr>
          <p:cNvSpPr txBox="1">
            <a:spLocks noChangeArrowheads="1"/>
          </p:cNvSpPr>
          <p:nvPr/>
        </p:nvSpPr>
        <p:spPr bwMode="auto">
          <a:xfrm>
            <a:off x="338138" y="2859088"/>
            <a:ext cx="11572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900" b="1">
                <a:solidFill>
                  <a:schemeClr val="bg1"/>
                </a:solidFill>
                <a:latin typeface="Montserrat" panose="00000500000000000000" pitchFamily="2" charset="-94"/>
              </a:rPr>
              <a:t>1946</a:t>
            </a:r>
            <a:endParaRPr lang="id-ID" altLang="tr-TR" sz="900">
              <a:solidFill>
                <a:schemeClr val="bg1"/>
              </a:solidFill>
              <a:latin typeface="Montserrat" panose="00000500000000000000" pitchFamily="2" charset="-94"/>
            </a:endParaRPr>
          </a:p>
        </p:txBody>
      </p:sp>
      <p:cxnSp>
        <p:nvCxnSpPr>
          <p:cNvPr id="44" name="Straight Connector 43">
            <a:extLst>
              <a:ext uri="{FF2B5EF4-FFF2-40B4-BE49-F238E27FC236}">
                <a16:creationId xmlns:a16="http://schemas.microsoft.com/office/drawing/2014/main" id="{7D588445-43A4-318D-E6F6-E9969FE7A4BF}"/>
              </a:ext>
            </a:extLst>
          </p:cNvPr>
          <p:cNvCxnSpPr>
            <a:cxnSpLocks/>
          </p:cNvCxnSpPr>
          <p:nvPr/>
        </p:nvCxnSpPr>
        <p:spPr>
          <a:xfrm>
            <a:off x="307975" y="4075113"/>
            <a:ext cx="1217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 name="Group 258">
            <a:extLst>
              <a:ext uri="{FF2B5EF4-FFF2-40B4-BE49-F238E27FC236}">
                <a16:creationId xmlns:a16="http://schemas.microsoft.com/office/drawing/2014/main" id="{C58AF21E-5B2C-8D84-2797-8DD2275D4E7E}"/>
              </a:ext>
            </a:extLst>
          </p:cNvPr>
          <p:cNvGrpSpPr>
            <a:grpSpLocks noChangeAspect="1"/>
          </p:cNvGrpSpPr>
          <p:nvPr/>
        </p:nvGrpSpPr>
        <p:grpSpPr bwMode="auto">
          <a:xfrm>
            <a:off x="784027" y="2456670"/>
            <a:ext cx="265510" cy="264319"/>
            <a:chOff x="1234" y="3490"/>
            <a:chExt cx="223" cy="222"/>
          </a:xfrm>
          <a:solidFill>
            <a:schemeClr val="bg1"/>
          </a:solidFill>
        </p:grpSpPr>
        <p:sp>
          <p:nvSpPr>
            <p:cNvPr id="54" name="Freeform 260">
              <a:extLst>
                <a:ext uri="{FF2B5EF4-FFF2-40B4-BE49-F238E27FC236}">
                  <a16:creationId xmlns:a16="http://schemas.microsoft.com/office/drawing/2014/main" id="{004AE25F-6703-6AA8-FDCF-AD4B10336C58}"/>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5" name="Freeform 261">
              <a:extLst>
                <a:ext uri="{FF2B5EF4-FFF2-40B4-BE49-F238E27FC236}">
                  <a16:creationId xmlns:a16="http://schemas.microsoft.com/office/drawing/2014/main" id="{A372255D-9E91-F2E1-AC6C-535D7706AA87}"/>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56" name="Freeform 262">
              <a:extLst>
                <a:ext uri="{FF2B5EF4-FFF2-40B4-BE49-F238E27FC236}">
                  <a16:creationId xmlns:a16="http://schemas.microsoft.com/office/drawing/2014/main" id="{F2616F23-72BC-6FE9-B373-9FC99497C213}"/>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sp>
        <p:nvSpPr>
          <p:cNvPr id="78" name="Rectangle 77">
            <a:extLst>
              <a:ext uri="{FF2B5EF4-FFF2-40B4-BE49-F238E27FC236}">
                <a16:creationId xmlns:a16="http://schemas.microsoft.com/office/drawing/2014/main" id="{E88ABE5D-9294-F821-D8D0-02EA05375172}"/>
              </a:ext>
            </a:extLst>
          </p:cNvPr>
          <p:cNvSpPr/>
          <p:nvPr/>
        </p:nvSpPr>
        <p:spPr>
          <a:xfrm>
            <a:off x="2111375" y="3248025"/>
            <a:ext cx="1268413" cy="439738"/>
          </a:xfrm>
          <a:prstGeom prst="rect">
            <a:avLst/>
          </a:prstGeom>
        </p:spPr>
        <p:txBody>
          <a:bodyPr>
            <a:spAutoFit/>
          </a:bodyPr>
          <a:lstStyle/>
          <a:p>
            <a:pPr algn="ctr" eaLnBrk="1" fontAlgn="auto" hangingPunct="1">
              <a:lnSpc>
                <a:spcPct val="150000"/>
              </a:lnSpc>
              <a:spcBef>
                <a:spcPts val="0"/>
              </a:spcBef>
              <a:spcAft>
                <a:spcPts val="0"/>
              </a:spcAft>
              <a:defRPr/>
            </a:pPr>
            <a:r>
              <a:rPr lang="tr-TR" sz="750" dirty="0">
                <a:solidFill>
                  <a:schemeClr val="bg1"/>
                </a:solidFill>
                <a:latin typeface="Lato Light" panose="020F0302020204030203" pitchFamily="34" charset="0"/>
              </a:rPr>
              <a:t>TDK Şiir Ödülü – Tutuklunun Günlüğü</a:t>
            </a:r>
            <a:endParaRPr lang="id-ID" sz="750" dirty="0">
              <a:solidFill>
                <a:schemeClr val="bg1"/>
              </a:solidFill>
              <a:latin typeface="Lato Light" panose="020F0302020204030203" pitchFamily="34" charset="0"/>
            </a:endParaRPr>
          </a:p>
        </p:txBody>
      </p:sp>
      <p:sp>
        <p:nvSpPr>
          <p:cNvPr id="79" name="TextBox 78">
            <a:extLst>
              <a:ext uri="{FF2B5EF4-FFF2-40B4-BE49-F238E27FC236}">
                <a16:creationId xmlns:a16="http://schemas.microsoft.com/office/drawing/2014/main" id="{30F979F5-82FC-7E24-0B99-3CCD04C8E725}"/>
              </a:ext>
            </a:extLst>
          </p:cNvPr>
          <p:cNvSpPr txBox="1">
            <a:spLocks noChangeArrowheads="1"/>
          </p:cNvSpPr>
          <p:nvPr/>
        </p:nvSpPr>
        <p:spPr bwMode="auto">
          <a:xfrm>
            <a:off x="2163763" y="2867025"/>
            <a:ext cx="11588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900" b="1">
                <a:solidFill>
                  <a:schemeClr val="bg1"/>
                </a:solidFill>
                <a:latin typeface="Montserrat" panose="00000500000000000000" pitchFamily="2" charset="-94"/>
              </a:rPr>
              <a:t>1974</a:t>
            </a:r>
            <a:endParaRPr lang="id-ID" altLang="tr-TR" sz="900">
              <a:solidFill>
                <a:schemeClr val="bg1"/>
              </a:solidFill>
              <a:latin typeface="Montserrat" panose="00000500000000000000" pitchFamily="2" charset="-94"/>
            </a:endParaRPr>
          </a:p>
        </p:txBody>
      </p:sp>
      <p:cxnSp>
        <p:nvCxnSpPr>
          <p:cNvPr id="80" name="Straight Connector 79">
            <a:extLst>
              <a:ext uri="{FF2B5EF4-FFF2-40B4-BE49-F238E27FC236}">
                <a16:creationId xmlns:a16="http://schemas.microsoft.com/office/drawing/2014/main" id="{B4135E2B-1122-F903-5DCE-455FFDDF8EE3}"/>
              </a:ext>
            </a:extLst>
          </p:cNvPr>
          <p:cNvCxnSpPr>
            <a:cxnSpLocks/>
          </p:cNvCxnSpPr>
          <p:nvPr/>
        </p:nvCxnSpPr>
        <p:spPr>
          <a:xfrm>
            <a:off x="2162175" y="4095750"/>
            <a:ext cx="1217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52FB9EEA-802E-2FD6-5E9F-7A1FA75C59E5}"/>
              </a:ext>
            </a:extLst>
          </p:cNvPr>
          <p:cNvSpPr/>
          <p:nvPr/>
        </p:nvSpPr>
        <p:spPr>
          <a:xfrm>
            <a:off x="3967163" y="3248025"/>
            <a:ext cx="1268412" cy="439738"/>
          </a:xfrm>
          <a:prstGeom prst="rect">
            <a:avLst/>
          </a:prstGeom>
        </p:spPr>
        <p:txBody>
          <a:bodyPr>
            <a:spAutoFit/>
          </a:bodyPr>
          <a:lstStyle/>
          <a:p>
            <a:pPr algn="ctr" eaLnBrk="1" fontAlgn="auto" hangingPunct="1">
              <a:lnSpc>
                <a:spcPct val="150000"/>
              </a:lnSpc>
              <a:spcBef>
                <a:spcPts val="0"/>
              </a:spcBef>
              <a:spcAft>
                <a:spcPts val="0"/>
              </a:spcAft>
              <a:defRPr/>
            </a:pPr>
            <a:r>
              <a:rPr lang="tr-TR" sz="750" dirty="0">
                <a:solidFill>
                  <a:schemeClr val="bg1"/>
                </a:solidFill>
                <a:latin typeface="Lato Light" panose="020F0302020204030203" pitchFamily="34" charset="0"/>
              </a:rPr>
              <a:t>Yunus </a:t>
            </a:r>
            <a:r>
              <a:rPr lang="tr-TR" sz="750" dirty="0" err="1">
                <a:solidFill>
                  <a:schemeClr val="bg1"/>
                </a:solidFill>
                <a:latin typeface="Lato Light" panose="020F0302020204030203" pitchFamily="34" charset="0"/>
              </a:rPr>
              <a:t>Nadı</a:t>
            </a:r>
            <a:r>
              <a:rPr lang="tr-TR" sz="750" dirty="0">
                <a:solidFill>
                  <a:schemeClr val="bg1"/>
                </a:solidFill>
                <a:latin typeface="Lato Light" panose="020F0302020204030203" pitchFamily="34" charset="0"/>
              </a:rPr>
              <a:t> Roman Armağanı – Sırtlan Payı</a:t>
            </a:r>
            <a:endParaRPr lang="id-ID" sz="750" dirty="0">
              <a:solidFill>
                <a:schemeClr val="bg1"/>
              </a:solidFill>
              <a:latin typeface="Lato Light" panose="020F0302020204030203" pitchFamily="34" charset="0"/>
            </a:endParaRPr>
          </a:p>
        </p:txBody>
      </p:sp>
      <p:sp>
        <p:nvSpPr>
          <p:cNvPr id="82" name="TextBox 81">
            <a:extLst>
              <a:ext uri="{FF2B5EF4-FFF2-40B4-BE49-F238E27FC236}">
                <a16:creationId xmlns:a16="http://schemas.microsoft.com/office/drawing/2014/main" id="{7685C773-CC2E-71FB-77DE-B4A778CA2EEA}"/>
              </a:ext>
            </a:extLst>
          </p:cNvPr>
          <p:cNvSpPr txBox="1">
            <a:spLocks noChangeArrowheads="1"/>
          </p:cNvSpPr>
          <p:nvPr/>
        </p:nvSpPr>
        <p:spPr bwMode="auto">
          <a:xfrm>
            <a:off x="4022725" y="2781300"/>
            <a:ext cx="11572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900" b="1">
                <a:solidFill>
                  <a:schemeClr val="bg1"/>
                </a:solidFill>
                <a:latin typeface="Montserrat" panose="00000500000000000000" pitchFamily="2" charset="-94"/>
              </a:rPr>
              <a:t>1974</a:t>
            </a:r>
            <a:endParaRPr lang="id-ID" altLang="tr-TR" sz="900">
              <a:solidFill>
                <a:schemeClr val="bg1"/>
              </a:solidFill>
              <a:latin typeface="Montserrat" panose="00000500000000000000" pitchFamily="2" charset="-94"/>
            </a:endParaRPr>
          </a:p>
        </p:txBody>
      </p:sp>
      <p:cxnSp>
        <p:nvCxnSpPr>
          <p:cNvPr id="83" name="Straight Connector 82">
            <a:extLst>
              <a:ext uri="{FF2B5EF4-FFF2-40B4-BE49-F238E27FC236}">
                <a16:creationId xmlns:a16="http://schemas.microsoft.com/office/drawing/2014/main" id="{3BED18BF-B062-99FB-4F52-B334A3A0CD2D}"/>
              </a:ext>
            </a:extLst>
          </p:cNvPr>
          <p:cNvCxnSpPr>
            <a:cxnSpLocks/>
          </p:cNvCxnSpPr>
          <p:nvPr/>
        </p:nvCxnSpPr>
        <p:spPr>
          <a:xfrm>
            <a:off x="4037013" y="4110038"/>
            <a:ext cx="12176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594BF895-34FE-A3B6-7C6E-3998AF37896C}"/>
              </a:ext>
            </a:extLst>
          </p:cNvPr>
          <p:cNvSpPr/>
          <p:nvPr/>
        </p:nvSpPr>
        <p:spPr>
          <a:xfrm>
            <a:off x="7585075" y="3290888"/>
            <a:ext cx="1268413" cy="265112"/>
          </a:xfrm>
          <a:prstGeom prst="rect">
            <a:avLst/>
          </a:prstGeom>
        </p:spPr>
        <p:txBody>
          <a:bodyPr>
            <a:spAutoFit/>
          </a:bodyPr>
          <a:lstStyle/>
          <a:p>
            <a:pPr algn="ctr" eaLnBrk="1" fontAlgn="auto" hangingPunct="1">
              <a:lnSpc>
                <a:spcPct val="150000"/>
              </a:lnSpc>
              <a:spcBef>
                <a:spcPts val="0"/>
              </a:spcBef>
              <a:spcAft>
                <a:spcPts val="0"/>
              </a:spcAft>
              <a:defRPr/>
            </a:pPr>
            <a:r>
              <a:rPr lang="tr-TR" sz="750" dirty="0">
                <a:solidFill>
                  <a:schemeClr val="bg1"/>
                </a:solidFill>
                <a:latin typeface="Lato Light" panose="020F0302020204030203" pitchFamily="34" charset="0"/>
              </a:rPr>
              <a:t>Sertel Demokrasi Ödülü</a:t>
            </a:r>
            <a:endParaRPr lang="id-ID" sz="750" dirty="0">
              <a:solidFill>
                <a:schemeClr val="bg1"/>
              </a:solidFill>
              <a:latin typeface="Lato Light" panose="020F0302020204030203" pitchFamily="34" charset="0"/>
            </a:endParaRPr>
          </a:p>
        </p:txBody>
      </p:sp>
      <p:sp>
        <p:nvSpPr>
          <p:cNvPr id="85" name="TextBox 84">
            <a:extLst>
              <a:ext uri="{FF2B5EF4-FFF2-40B4-BE49-F238E27FC236}">
                <a16:creationId xmlns:a16="http://schemas.microsoft.com/office/drawing/2014/main" id="{E544810A-5FDB-7290-6E1B-2DBB5ADE6100}"/>
              </a:ext>
            </a:extLst>
          </p:cNvPr>
          <p:cNvSpPr txBox="1">
            <a:spLocks noChangeArrowheads="1"/>
          </p:cNvSpPr>
          <p:nvPr/>
        </p:nvSpPr>
        <p:spPr bwMode="auto">
          <a:xfrm>
            <a:off x="7640638" y="2932113"/>
            <a:ext cx="11572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900" b="1">
                <a:solidFill>
                  <a:schemeClr val="bg1"/>
                </a:solidFill>
                <a:latin typeface="Montserrat" panose="00000500000000000000" pitchFamily="2" charset="-94"/>
              </a:rPr>
              <a:t>2003</a:t>
            </a:r>
            <a:endParaRPr lang="id-ID" altLang="tr-TR" sz="900">
              <a:solidFill>
                <a:schemeClr val="bg1"/>
              </a:solidFill>
              <a:latin typeface="Montserrat" panose="00000500000000000000" pitchFamily="2" charset="-94"/>
            </a:endParaRPr>
          </a:p>
        </p:txBody>
      </p:sp>
      <p:cxnSp>
        <p:nvCxnSpPr>
          <p:cNvPr id="86" name="Straight Connector 85">
            <a:extLst>
              <a:ext uri="{FF2B5EF4-FFF2-40B4-BE49-F238E27FC236}">
                <a16:creationId xmlns:a16="http://schemas.microsoft.com/office/drawing/2014/main" id="{DFF57978-5F91-12C2-48DE-A3771B846C9D}"/>
              </a:ext>
            </a:extLst>
          </p:cNvPr>
          <p:cNvCxnSpPr>
            <a:cxnSpLocks/>
          </p:cNvCxnSpPr>
          <p:nvPr/>
        </p:nvCxnSpPr>
        <p:spPr>
          <a:xfrm>
            <a:off x="7610475" y="4110038"/>
            <a:ext cx="121761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Rectangle 39">
            <a:extLst>
              <a:ext uri="{FF2B5EF4-FFF2-40B4-BE49-F238E27FC236}">
                <a16:creationId xmlns:a16="http://schemas.microsoft.com/office/drawing/2014/main" id="{BC4BFC0F-9BF8-3315-80A7-3B473E1A9CF4}"/>
              </a:ext>
            </a:extLst>
          </p:cNvPr>
          <p:cNvSpPr/>
          <p:nvPr/>
        </p:nvSpPr>
        <p:spPr>
          <a:xfrm>
            <a:off x="5524500" y="2201863"/>
            <a:ext cx="1711325" cy="2127250"/>
          </a:xfrm>
          <a:prstGeom prst="rect">
            <a:avLst/>
          </a:prstGeom>
          <a:solidFill>
            <a:schemeClr val="tx1"/>
          </a:solidFill>
          <a:ln>
            <a:noFill/>
          </a:ln>
          <a:effectLst>
            <a:outerShdw blurRad="50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sz="1013"/>
          </a:p>
        </p:txBody>
      </p:sp>
      <p:cxnSp>
        <p:nvCxnSpPr>
          <p:cNvPr id="72" name="Straight Connector 82">
            <a:extLst>
              <a:ext uri="{FF2B5EF4-FFF2-40B4-BE49-F238E27FC236}">
                <a16:creationId xmlns:a16="http://schemas.microsoft.com/office/drawing/2014/main" id="{C2E8019F-0509-03C3-C7CF-D9C55A303DB8}"/>
              </a:ext>
            </a:extLst>
          </p:cNvPr>
          <p:cNvCxnSpPr>
            <a:cxnSpLocks/>
          </p:cNvCxnSpPr>
          <p:nvPr/>
        </p:nvCxnSpPr>
        <p:spPr>
          <a:xfrm>
            <a:off x="5770563" y="4110038"/>
            <a:ext cx="12176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Rectangle 80">
            <a:extLst>
              <a:ext uri="{FF2B5EF4-FFF2-40B4-BE49-F238E27FC236}">
                <a16:creationId xmlns:a16="http://schemas.microsoft.com/office/drawing/2014/main" id="{731E1C69-6183-5047-0E2F-3F95B2952F3B}"/>
              </a:ext>
            </a:extLst>
          </p:cNvPr>
          <p:cNvSpPr/>
          <p:nvPr/>
        </p:nvSpPr>
        <p:spPr>
          <a:xfrm>
            <a:off x="5745163" y="3260725"/>
            <a:ext cx="1268412" cy="438150"/>
          </a:xfrm>
          <a:prstGeom prst="rect">
            <a:avLst/>
          </a:prstGeom>
        </p:spPr>
        <p:txBody>
          <a:bodyPr>
            <a:spAutoFit/>
          </a:bodyPr>
          <a:lstStyle/>
          <a:p>
            <a:pPr algn="ctr" eaLnBrk="1" fontAlgn="auto" hangingPunct="1">
              <a:lnSpc>
                <a:spcPct val="150000"/>
              </a:lnSpc>
              <a:spcBef>
                <a:spcPts val="0"/>
              </a:spcBef>
              <a:spcAft>
                <a:spcPts val="0"/>
              </a:spcAft>
              <a:defRPr/>
            </a:pPr>
            <a:r>
              <a:rPr lang="tr-TR" sz="750" dirty="0">
                <a:solidFill>
                  <a:schemeClr val="bg1"/>
                </a:solidFill>
                <a:latin typeface="Lato Light" panose="020F0302020204030203" pitchFamily="34" charset="0"/>
              </a:rPr>
              <a:t>Türkiye Cumhuriyeti Devlet Sanatçısı </a:t>
            </a:r>
            <a:r>
              <a:rPr lang="tr-TR" sz="750" dirty="0" err="1">
                <a:solidFill>
                  <a:schemeClr val="bg1"/>
                </a:solidFill>
                <a:latin typeface="Lato Light" panose="020F0302020204030203" pitchFamily="34" charset="0"/>
              </a:rPr>
              <a:t>Ünvanı</a:t>
            </a:r>
            <a:endParaRPr lang="id-ID" sz="750" dirty="0">
              <a:solidFill>
                <a:schemeClr val="bg1"/>
              </a:solidFill>
              <a:latin typeface="Lato Light" panose="020F0302020204030203" pitchFamily="34" charset="0"/>
            </a:endParaRPr>
          </a:p>
        </p:txBody>
      </p:sp>
      <p:sp>
        <p:nvSpPr>
          <p:cNvPr id="74" name="TextBox 81">
            <a:extLst>
              <a:ext uri="{FF2B5EF4-FFF2-40B4-BE49-F238E27FC236}">
                <a16:creationId xmlns:a16="http://schemas.microsoft.com/office/drawing/2014/main" id="{1989903D-767D-1741-BCAD-4CC46EFE1907}"/>
              </a:ext>
            </a:extLst>
          </p:cNvPr>
          <p:cNvSpPr txBox="1">
            <a:spLocks noChangeArrowheads="1"/>
          </p:cNvSpPr>
          <p:nvPr/>
        </p:nvSpPr>
        <p:spPr bwMode="auto">
          <a:xfrm>
            <a:off x="5800725" y="2782888"/>
            <a:ext cx="115728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Calibri" panose="020F0502020204030204" pitchFamily="34" charset="0"/>
              </a:defRPr>
            </a:lvl1pPr>
            <a:lvl2pPr marL="742950" indent="-285750">
              <a:defRPr sz="1300">
                <a:solidFill>
                  <a:schemeClr val="tx1"/>
                </a:solidFill>
                <a:latin typeface="Calibri" panose="020F0502020204030204" pitchFamily="34" charset="0"/>
              </a:defRPr>
            </a:lvl2pPr>
            <a:lvl3pPr marL="1143000" indent="-228600">
              <a:defRPr sz="1300">
                <a:solidFill>
                  <a:schemeClr val="tx1"/>
                </a:solidFill>
                <a:latin typeface="Calibri" panose="020F0502020204030204" pitchFamily="34" charset="0"/>
              </a:defRPr>
            </a:lvl3pPr>
            <a:lvl4pPr marL="1600200" indent="-228600">
              <a:defRPr sz="1300">
                <a:solidFill>
                  <a:schemeClr val="tx1"/>
                </a:solidFill>
                <a:latin typeface="Calibri" panose="020F0502020204030204" pitchFamily="34" charset="0"/>
              </a:defRPr>
            </a:lvl4pPr>
            <a:lvl5pPr marL="2057400" indent="-228600">
              <a:defRPr sz="1300">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defRPr>
            </a:lvl9pPr>
          </a:lstStyle>
          <a:p>
            <a:pPr algn="ctr" eaLnBrk="1" hangingPunct="1"/>
            <a:r>
              <a:rPr lang="tr-TR" altLang="tr-TR" sz="900" b="1">
                <a:solidFill>
                  <a:schemeClr val="bg1"/>
                </a:solidFill>
                <a:latin typeface="Montserrat" panose="00000500000000000000" pitchFamily="2" charset="-94"/>
              </a:rPr>
              <a:t>1991</a:t>
            </a:r>
            <a:endParaRPr lang="id-ID" altLang="tr-TR" sz="900">
              <a:solidFill>
                <a:schemeClr val="bg1"/>
              </a:solidFill>
              <a:latin typeface="Montserrat" panose="00000500000000000000" pitchFamily="2" charset="-94"/>
            </a:endParaRPr>
          </a:p>
        </p:txBody>
      </p:sp>
      <p:grpSp>
        <p:nvGrpSpPr>
          <p:cNvPr id="94" name="Group 258">
            <a:extLst>
              <a:ext uri="{FF2B5EF4-FFF2-40B4-BE49-F238E27FC236}">
                <a16:creationId xmlns:a16="http://schemas.microsoft.com/office/drawing/2014/main" id="{67266CBC-C431-803B-FEDB-9651F18BEE88}"/>
              </a:ext>
            </a:extLst>
          </p:cNvPr>
          <p:cNvGrpSpPr>
            <a:grpSpLocks noChangeAspect="1"/>
          </p:cNvGrpSpPr>
          <p:nvPr/>
        </p:nvGrpSpPr>
        <p:grpSpPr bwMode="auto">
          <a:xfrm>
            <a:off x="8087312" y="2456670"/>
            <a:ext cx="265510" cy="264319"/>
            <a:chOff x="1234" y="3490"/>
            <a:chExt cx="223" cy="222"/>
          </a:xfrm>
          <a:solidFill>
            <a:schemeClr val="bg1"/>
          </a:solidFill>
        </p:grpSpPr>
        <p:sp>
          <p:nvSpPr>
            <p:cNvPr id="95" name="Freeform 260">
              <a:extLst>
                <a:ext uri="{FF2B5EF4-FFF2-40B4-BE49-F238E27FC236}">
                  <a16:creationId xmlns:a16="http://schemas.microsoft.com/office/drawing/2014/main" id="{1C82AA27-9803-7C2E-E870-1D210DBDF44A}"/>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6" name="Freeform 261">
              <a:extLst>
                <a:ext uri="{FF2B5EF4-FFF2-40B4-BE49-F238E27FC236}">
                  <a16:creationId xmlns:a16="http://schemas.microsoft.com/office/drawing/2014/main" id="{F4EFBC39-ED72-7E50-C824-BC0A664103D6}"/>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97" name="Freeform 262">
              <a:extLst>
                <a:ext uri="{FF2B5EF4-FFF2-40B4-BE49-F238E27FC236}">
                  <a16:creationId xmlns:a16="http://schemas.microsoft.com/office/drawing/2014/main" id="{6C09A90D-47AF-0B37-A7AD-6BECEA3FBCA3}"/>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98" name="Group 258">
            <a:extLst>
              <a:ext uri="{FF2B5EF4-FFF2-40B4-BE49-F238E27FC236}">
                <a16:creationId xmlns:a16="http://schemas.microsoft.com/office/drawing/2014/main" id="{1029B384-8044-9E36-CCB0-A2076ADE765C}"/>
              </a:ext>
            </a:extLst>
          </p:cNvPr>
          <p:cNvGrpSpPr>
            <a:grpSpLocks noChangeAspect="1"/>
          </p:cNvGrpSpPr>
          <p:nvPr/>
        </p:nvGrpSpPr>
        <p:grpSpPr bwMode="auto">
          <a:xfrm>
            <a:off x="6247039" y="2478298"/>
            <a:ext cx="265510" cy="264319"/>
            <a:chOff x="1234" y="3490"/>
            <a:chExt cx="223" cy="222"/>
          </a:xfrm>
          <a:solidFill>
            <a:schemeClr val="bg1"/>
          </a:solidFill>
        </p:grpSpPr>
        <p:sp>
          <p:nvSpPr>
            <p:cNvPr id="99" name="Freeform 260">
              <a:extLst>
                <a:ext uri="{FF2B5EF4-FFF2-40B4-BE49-F238E27FC236}">
                  <a16:creationId xmlns:a16="http://schemas.microsoft.com/office/drawing/2014/main" id="{8DE1B18D-4E3C-9C59-106A-F139D216A2AA}"/>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0" name="Freeform 261">
              <a:extLst>
                <a:ext uri="{FF2B5EF4-FFF2-40B4-BE49-F238E27FC236}">
                  <a16:creationId xmlns:a16="http://schemas.microsoft.com/office/drawing/2014/main" id="{54841904-0D79-57B0-4FD1-945EAF02910F}"/>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1" name="Freeform 262">
              <a:extLst>
                <a:ext uri="{FF2B5EF4-FFF2-40B4-BE49-F238E27FC236}">
                  <a16:creationId xmlns:a16="http://schemas.microsoft.com/office/drawing/2014/main" id="{E9BF4C84-B749-7947-D5FB-98100D03323E}"/>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02" name="Group 258">
            <a:extLst>
              <a:ext uri="{FF2B5EF4-FFF2-40B4-BE49-F238E27FC236}">
                <a16:creationId xmlns:a16="http://schemas.microsoft.com/office/drawing/2014/main" id="{9D25DE1B-26E8-3569-AB92-1595FDEBB13A}"/>
              </a:ext>
            </a:extLst>
          </p:cNvPr>
          <p:cNvGrpSpPr>
            <a:grpSpLocks noChangeAspect="1"/>
          </p:cNvGrpSpPr>
          <p:nvPr/>
        </p:nvGrpSpPr>
        <p:grpSpPr bwMode="auto">
          <a:xfrm>
            <a:off x="4472844" y="2439590"/>
            <a:ext cx="265510" cy="264319"/>
            <a:chOff x="1234" y="3490"/>
            <a:chExt cx="223" cy="222"/>
          </a:xfrm>
          <a:solidFill>
            <a:schemeClr val="bg1"/>
          </a:solidFill>
        </p:grpSpPr>
        <p:sp>
          <p:nvSpPr>
            <p:cNvPr id="103" name="Freeform 260">
              <a:extLst>
                <a:ext uri="{FF2B5EF4-FFF2-40B4-BE49-F238E27FC236}">
                  <a16:creationId xmlns:a16="http://schemas.microsoft.com/office/drawing/2014/main" id="{7EEAD56D-9E79-6CDD-368B-E70B26D89423}"/>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4" name="Freeform 261">
              <a:extLst>
                <a:ext uri="{FF2B5EF4-FFF2-40B4-BE49-F238E27FC236}">
                  <a16:creationId xmlns:a16="http://schemas.microsoft.com/office/drawing/2014/main" id="{770CDE52-9505-8C76-AC59-4A0B05DEB2F9}"/>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5" name="Freeform 262">
              <a:extLst>
                <a:ext uri="{FF2B5EF4-FFF2-40B4-BE49-F238E27FC236}">
                  <a16:creationId xmlns:a16="http://schemas.microsoft.com/office/drawing/2014/main" id="{1BA5EF8B-1362-71CF-C8BA-56D577BAF376}"/>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grpSp>
        <p:nvGrpSpPr>
          <p:cNvPr id="106" name="Group 258">
            <a:extLst>
              <a:ext uri="{FF2B5EF4-FFF2-40B4-BE49-F238E27FC236}">
                <a16:creationId xmlns:a16="http://schemas.microsoft.com/office/drawing/2014/main" id="{040A4F6A-D08D-5537-C42B-BF2BA02EA608}"/>
              </a:ext>
            </a:extLst>
          </p:cNvPr>
          <p:cNvGrpSpPr>
            <a:grpSpLocks noChangeAspect="1"/>
          </p:cNvGrpSpPr>
          <p:nvPr/>
        </p:nvGrpSpPr>
        <p:grpSpPr bwMode="auto">
          <a:xfrm>
            <a:off x="2636180" y="2486435"/>
            <a:ext cx="265510" cy="264319"/>
            <a:chOff x="1234" y="3490"/>
            <a:chExt cx="223" cy="222"/>
          </a:xfrm>
          <a:solidFill>
            <a:schemeClr val="bg1"/>
          </a:solidFill>
        </p:grpSpPr>
        <p:sp>
          <p:nvSpPr>
            <p:cNvPr id="107" name="Freeform 260">
              <a:extLst>
                <a:ext uri="{FF2B5EF4-FFF2-40B4-BE49-F238E27FC236}">
                  <a16:creationId xmlns:a16="http://schemas.microsoft.com/office/drawing/2014/main" id="{5F1F3EEE-3A4E-06D7-EE3C-F38419846390}"/>
                </a:ext>
              </a:extLst>
            </p:cNvPr>
            <p:cNvSpPr>
              <a:spLocks/>
            </p:cNvSpPr>
            <p:nvPr/>
          </p:nvSpPr>
          <p:spPr bwMode="auto">
            <a:xfrm>
              <a:off x="1316" y="3490"/>
              <a:ext cx="141" cy="140"/>
            </a:xfrm>
            <a:custGeom>
              <a:avLst/>
              <a:gdLst>
                <a:gd name="T0" fmla="*/ 1719 w 2103"/>
                <a:gd name="T1" fmla="*/ 0 h 2097"/>
                <a:gd name="T2" fmla="*/ 1763 w 2103"/>
                <a:gd name="T3" fmla="*/ 339 h 2097"/>
                <a:gd name="T4" fmla="*/ 2103 w 2103"/>
                <a:gd name="T5" fmla="*/ 383 h 2097"/>
                <a:gd name="T6" fmla="*/ 1654 w 2103"/>
                <a:gd name="T7" fmla="*/ 830 h 2097"/>
                <a:gd name="T8" fmla="*/ 1510 w 2103"/>
                <a:gd name="T9" fmla="*/ 811 h 2097"/>
                <a:gd name="T10" fmla="*/ 624 w 2103"/>
                <a:gd name="T11" fmla="*/ 1695 h 2097"/>
                <a:gd name="T12" fmla="*/ 631 w 2103"/>
                <a:gd name="T13" fmla="*/ 1722 h 2097"/>
                <a:gd name="T14" fmla="*/ 635 w 2103"/>
                <a:gd name="T15" fmla="*/ 1751 h 2097"/>
                <a:gd name="T16" fmla="*/ 636 w 2103"/>
                <a:gd name="T17" fmla="*/ 1780 h 2097"/>
                <a:gd name="T18" fmla="*/ 633 w 2103"/>
                <a:gd name="T19" fmla="*/ 1823 h 2097"/>
                <a:gd name="T20" fmla="*/ 625 w 2103"/>
                <a:gd name="T21" fmla="*/ 1864 h 2097"/>
                <a:gd name="T22" fmla="*/ 611 w 2103"/>
                <a:gd name="T23" fmla="*/ 1903 h 2097"/>
                <a:gd name="T24" fmla="*/ 593 w 2103"/>
                <a:gd name="T25" fmla="*/ 1940 h 2097"/>
                <a:gd name="T26" fmla="*/ 570 w 2103"/>
                <a:gd name="T27" fmla="*/ 1974 h 2097"/>
                <a:gd name="T28" fmla="*/ 543 w 2103"/>
                <a:gd name="T29" fmla="*/ 2004 h 2097"/>
                <a:gd name="T30" fmla="*/ 512 w 2103"/>
                <a:gd name="T31" fmla="*/ 2030 h 2097"/>
                <a:gd name="T32" fmla="*/ 479 w 2103"/>
                <a:gd name="T33" fmla="*/ 2054 h 2097"/>
                <a:gd name="T34" fmla="*/ 442 w 2103"/>
                <a:gd name="T35" fmla="*/ 2072 h 2097"/>
                <a:gd name="T36" fmla="*/ 402 w 2103"/>
                <a:gd name="T37" fmla="*/ 2086 h 2097"/>
                <a:gd name="T38" fmla="*/ 361 w 2103"/>
                <a:gd name="T39" fmla="*/ 2094 h 2097"/>
                <a:gd name="T40" fmla="*/ 318 w 2103"/>
                <a:gd name="T41" fmla="*/ 2097 h 2097"/>
                <a:gd name="T42" fmla="*/ 274 w 2103"/>
                <a:gd name="T43" fmla="*/ 2094 h 2097"/>
                <a:gd name="T44" fmla="*/ 234 w 2103"/>
                <a:gd name="T45" fmla="*/ 2086 h 2097"/>
                <a:gd name="T46" fmla="*/ 194 w 2103"/>
                <a:gd name="T47" fmla="*/ 2072 h 2097"/>
                <a:gd name="T48" fmla="*/ 158 w 2103"/>
                <a:gd name="T49" fmla="*/ 2054 h 2097"/>
                <a:gd name="T50" fmla="*/ 124 w 2103"/>
                <a:gd name="T51" fmla="*/ 2030 h 2097"/>
                <a:gd name="T52" fmla="*/ 93 w 2103"/>
                <a:gd name="T53" fmla="*/ 2004 h 2097"/>
                <a:gd name="T54" fmla="*/ 66 w 2103"/>
                <a:gd name="T55" fmla="*/ 1974 h 2097"/>
                <a:gd name="T56" fmla="*/ 44 w 2103"/>
                <a:gd name="T57" fmla="*/ 1940 h 2097"/>
                <a:gd name="T58" fmla="*/ 24 w 2103"/>
                <a:gd name="T59" fmla="*/ 1903 h 2097"/>
                <a:gd name="T60" fmla="*/ 11 w 2103"/>
                <a:gd name="T61" fmla="*/ 1864 h 2097"/>
                <a:gd name="T62" fmla="*/ 3 w 2103"/>
                <a:gd name="T63" fmla="*/ 1823 h 2097"/>
                <a:gd name="T64" fmla="*/ 0 w 2103"/>
                <a:gd name="T65" fmla="*/ 1780 h 2097"/>
                <a:gd name="T66" fmla="*/ 3 w 2103"/>
                <a:gd name="T67" fmla="*/ 1736 h 2097"/>
                <a:gd name="T68" fmla="*/ 11 w 2103"/>
                <a:gd name="T69" fmla="*/ 1696 h 2097"/>
                <a:gd name="T70" fmla="*/ 24 w 2103"/>
                <a:gd name="T71" fmla="*/ 1656 h 2097"/>
                <a:gd name="T72" fmla="*/ 44 w 2103"/>
                <a:gd name="T73" fmla="*/ 1620 h 2097"/>
                <a:gd name="T74" fmla="*/ 66 w 2103"/>
                <a:gd name="T75" fmla="*/ 1585 h 2097"/>
                <a:gd name="T76" fmla="*/ 93 w 2103"/>
                <a:gd name="T77" fmla="*/ 1555 h 2097"/>
                <a:gd name="T78" fmla="*/ 124 w 2103"/>
                <a:gd name="T79" fmla="*/ 1529 h 2097"/>
                <a:gd name="T80" fmla="*/ 158 w 2103"/>
                <a:gd name="T81" fmla="*/ 1505 h 2097"/>
                <a:gd name="T82" fmla="*/ 194 w 2103"/>
                <a:gd name="T83" fmla="*/ 1487 h 2097"/>
                <a:gd name="T84" fmla="*/ 234 w 2103"/>
                <a:gd name="T85" fmla="*/ 1474 h 2097"/>
                <a:gd name="T86" fmla="*/ 274 w 2103"/>
                <a:gd name="T87" fmla="*/ 1466 h 2097"/>
                <a:gd name="T88" fmla="*/ 318 w 2103"/>
                <a:gd name="T89" fmla="*/ 1463 h 2097"/>
                <a:gd name="T90" fmla="*/ 347 w 2103"/>
                <a:gd name="T91" fmla="*/ 1464 h 2097"/>
                <a:gd name="T92" fmla="*/ 375 w 2103"/>
                <a:gd name="T93" fmla="*/ 1468 h 2097"/>
                <a:gd name="T94" fmla="*/ 402 w 2103"/>
                <a:gd name="T95" fmla="*/ 1474 h 2097"/>
                <a:gd name="T96" fmla="*/ 1289 w 2103"/>
                <a:gd name="T97" fmla="*/ 590 h 2097"/>
                <a:gd name="T98" fmla="*/ 1269 w 2103"/>
                <a:gd name="T99" fmla="*/ 447 h 2097"/>
                <a:gd name="T100" fmla="*/ 1719 w 2103"/>
                <a:gd name="T101" fmla="*/ 0 h 2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03" h="2097">
                  <a:moveTo>
                    <a:pt x="1719" y="0"/>
                  </a:moveTo>
                  <a:lnTo>
                    <a:pt x="1763" y="339"/>
                  </a:lnTo>
                  <a:lnTo>
                    <a:pt x="2103" y="383"/>
                  </a:lnTo>
                  <a:lnTo>
                    <a:pt x="1654" y="830"/>
                  </a:lnTo>
                  <a:lnTo>
                    <a:pt x="1510" y="811"/>
                  </a:lnTo>
                  <a:lnTo>
                    <a:pt x="624" y="1695"/>
                  </a:lnTo>
                  <a:lnTo>
                    <a:pt x="631" y="1722"/>
                  </a:lnTo>
                  <a:lnTo>
                    <a:pt x="635" y="1751"/>
                  </a:lnTo>
                  <a:lnTo>
                    <a:pt x="636" y="1780"/>
                  </a:lnTo>
                  <a:lnTo>
                    <a:pt x="633" y="1823"/>
                  </a:lnTo>
                  <a:lnTo>
                    <a:pt x="625" y="1864"/>
                  </a:lnTo>
                  <a:lnTo>
                    <a:pt x="611" y="1903"/>
                  </a:lnTo>
                  <a:lnTo>
                    <a:pt x="593" y="1940"/>
                  </a:lnTo>
                  <a:lnTo>
                    <a:pt x="570" y="1974"/>
                  </a:lnTo>
                  <a:lnTo>
                    <a:pt x="543" y="2004"/>
                  </a:lnTo>
                  <a:lnTo>
                    <a:pt x="512" y="2030"/>
                  </a:lnTo>
                  <a:lnTo>
                    <a:pt x="479" y="2054"/>
                  </a:lnTo>
                  <a:lnTo>
                    <a:pt x="442" y="2072"/>
                  </a:lnTo>
                  <a:lnTo>
                    <a:pt x="402" y="2086"/>
                  </a:lnTo>
                  <a:lnTo>
                    <a:pt x="361" y="2094"/>
                  </a:lnTo>
                  <a:lnTo>
                    <a:pt x="318" y="2097"/>
                  </a:lnTo>
                  <a:lnTo>
                    <a:pt x="274" y="2094"/>
                  </a:lnTo>
                  <a:lnTo>
                    <a:pt x="234" y="2086"/>
                  </a:lnTo>
                  <a:lnTo>
                    <a:pt x="194" y="2072"/>
                  </a:lnTo>
                  <a:lnTo>
                    <a:pt x="158" y="2054"/>
                  </a:lnTo>
                  <a:lnTo>
                    <a:pt x="124" y="2030"/>
                  </a:lnTo>
                  <a:lnTo>
                    <a:pt x="93" y="2004"/>
                  </a:lnTo>
                  <a:lnTo>
                    <a:pt x="66" y="1974"/>
                  </a:lnTo>
                  <a:lnTo>
                    <a:pt x="44" y="1940"/>
                  </a:lnTo>
                  <a:lnTo>
                    <a:pt x="24" y="1903"/>
                  </a:lnTo>
                  <a:lnTo>
                    <a:pt x="11" y="1864"/>
                  </a:lnTo>
                  <a:lnTo>
                    <a:pt x="3" y="1823"/>
                  </a:lnTo>
                  <a:lnTo>
                    <a:pt x="0" y="1780"/>
                  </a:lnTo>
                  <a:lnTo>
                    <a:pt x="3" y="1736"/>
                  </a:lnTo>
                  <a:lnTo>
                    <a:pt x="11" y="1696"/>
                  </a:lnTo>
                  <a:lnTo>
                    <a:pt x="24" y="1656"/>
                  </a:lnTo>
                  <a:lnTo>
                    <a:pt x="44" y="1620"/>
                  </a:lnTo>
                  <a:lnTo>
                    <a:pt x="66" y="1585"/>
                  </a:lnTo>
                  <a:lnTo>
                    <a:pt x="93" y="1555"/>
                  </a:lnTo>
                  <a:lnTo>
                    <a:pt x="124" y="1529"/>
                  </a:lnTo>
                  <a:lnTo>
                    <a:pt x="158" y="1505"/>
                  </a:lnTo>
                  <a:lnTo>
                    <a:pt x="194" y="1487"/>
                  </a:lnTo>
                  <a:lnTo>
                    <a:pt x="234" y="1474"/>
                  </a:lnTo>
                  <a:lnTo>
                    <a:pt x="274" y="1466"/>
                  </a:lnTo>
                  <a:lnTo>
                    <a:pt x="318" y="1463"/>
                  </a:lnTo>
                  <a:lnTo>
                    <a:pt x="347" y="1464"/>
                  </a:lnTo>
                  <a:lnTo>
                    <a:pt x="375" y="1468"/>
                  </a:lnTo>
                  <a:lnTo>
                    <a:pt x="402" y="1474"/>
                  </a:lnTo>
                  <a:lnTo>
                    <a:pt x="1289" y="590"/>
                  </a:lnTo>
                  <a:lnTo>
                    <a:pt x="1269" y="447"/>
                  </a:lnTo>
                  <a:lnTo>
                    <a:pt x="1719"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8" name="Freeform 261">
              <a:extLst>
                <a:ext uri="{FF2B5EF4-FFF2-40B4-BE49-F238E27FC236}">
                  <a16:creationId xmlns:a16="http://schemas.microsoft.com/office/drawing/2014/main" id="{1447B1BE-2988-E8CD-5534-9ECFF1480202}"/>
                </a:ext>
              </a:extLst>
            </p:cNvPr>
            <p:cNvSpPr>
              <a:spLocks/>
            </p:cNvSpPr>
            <p:nvPr/>
          </p:nvSpPr>
          <p:spPr bwMode="auto">
            <a:xfrm>
              <a:off x="1276" y="3548"/>
              <a:ext cx="123" cy="122"/>
            </a:xfrm>
            <a:custGeom>
              <a:avLst/>
              <a:gdLst>
                <a:gd name="T0" fmla="*/ 1088 w 1844"/>
                <a:gd name="T1" fmla="*/ 14 h 1837"/>
                <a:gd name="T2" fmla="*/ 956 w 1844"/>
                <a:gd name="T3" fmla="*/ 309 h 1837"/>
                <a:gd name="T4" fmla="*/ 805 w 1844"/>
                <a:gd name="T5" fmla="*/ 319 h 1837"/>
                <a:gd name="T6" fmla="*/ 661 w 1844"/>
                <a:gd name="T7" fmla="*/ 367 h 1837"/>
                <a:gd name="T8" fmla="*/ 529 w 1844"/>
                <a:gd name="T9" fmla="*/ 451 h 1837"/>
                <a:gd name="T10" fmla="*/ 415 w 1844"/>
                <a:gd name="T11" fmla="*/ 576 h 1837"/>
                <a:gd name="T12" fmla="*/ 340 w 1844"/>
                <a:gd name="T13" fmla="*/ 728 h 1837"/>
                <a:gd name="T14" fmla="*/ 310 w 1844"/>
                <a:gd name="T15" fmla="*/ 891 h 1837"/>
                <a:gd name="T16" fmla="*/ 325 w 1844"/>
                <a:gd name="T17" fmla="*/ 1056 h 1837"/>
                <a:gd name="T18" fmla="*/ 384 w 1844"/>
                <a:gd name="T19" fmla="*/ 1212 h 1837"/>
                <a:gd name="T20" fmla="*/ 489 w 1844"/>
                <a:gd name="T21" fmla="*/ 1351 h 1837"/>
                <a:gd name="T22" fmla="*/ 627 w 1844"/>
                <a:gd name="T23" fmla="*/ 1454 h 1837"/>
                <a:gd name="T24" fmla="*/ 785 w 1844"/>
                <a:gd name="T25" fmla="*/ 1514 h 1837"/>
                <a:gd name="T26" fmla="*/ 950 w 1844"/>
                <a:gd name="T27" fmla="*/ 1528 h 1837"/>
                <a:gd name="T28" fmla="*/ 1113 w 1844"/>
                <a:gd name="T29" fmla="*/ 1499 h 1837"/>
                <a:gd name="T30" fmla="*/ 1265 w 1844"/>
                <a:gd name="T31" fmla="*/ 1425 h 1837"/>
                <a:gd name="T32" fmla="*/ 1392 w 1844"/>
                <a:gd name="T33" fmla="*/ 1310 h 1837"/>
                <a:gd name="T34" fmla="*/ 1476 w 1844"/>
                <a:gd name="T35" fmla="*/ 1180 h 1837"/>
                <a:gd name="T36" fmla="*/ 1523 w 1844"/>
                <a:gd name="T37" fmla="*/ 1035 h 1837"/>
                <a:gd name="T38" fmla="*/ 1533 w 1844"/>
                <a:gd name="T39" fmla="*/ 884 h 1837"/>
                <a:gd name="T40" fmla="*/ 1829 w 1844"/>
                <a:gd name="T41" fmla="*/ 753 h 1837"/>
                <a:gd name="T42" fmla="*/ 1843 w 1844"/>
                <a:gd name="T43" fmla="*/ 953 h 1837"/>
                <a:gd name="T44" fmla="*/ 1813 w 1844"/>
                <a:gd name="T45" fmla="*/ 1153 h 1837"/>
                <a:gd name="T46" fmla="*/ 1740 w 1844"/>
                <a:gd name="T47" fmla="*/ 1343 h 1837"/>
                <a:gd name="T48" fmla="*/ 1622 w 1844"/>
                <a:gd name="T49" fmla="*/ 1516 h 1837"/>
                <a:gd name="T50" fmla="*/ 1466 w 1844"/>
                <a:gd name="T51" fmla="*/ 1662 h 1837"/>
                <a:gd name="T52" fmla="*/ 1285 w 1844"/>
                <a:gd name="T53" fmla="*/ 1764 h 1837"/>
                <a:gd name="T54" fmla="*/ 1090 w 1844"/>
                <a:gd name="T55" fmla="*/ 1823 h 1837"/>
                <a:gd name="T56" fmla="*/ 889 w 1844"/>
                <a:gd name="T57" fmla="*/ 1837 h 1837"/>
                <a:gd name="T58" fmla="*/ 688 w 1844"/>
                <a:gd name="T59" fmla="*/ 1808 h 1837"/>
                <a:gd name="T60" fmla="*/ 497 w 1844"/>
                <a:gd name="T61" fmla="*/ 1735 h 1837"/>
                <a:gd name="T62" fmla="*/ 322 w 1844"/>
                <a:gd name="T63" fmla="*/ 1617 h 1837"/>
                <a:gd name="T64" fmla="*/ 177 w 1844"/>
                <a:gd name="T65" fmla="*/ 1460 h 1837"/>
                <a:gd name="T66" fmla="*/ 74 w 1844"/>
                <a:gd name="T67" fmla="*/ 1281 h 1837"/>
                <a:gd name="T68" fmla="*/ 15 w 1844"/>
                <a:gd name="T69" fmla="*/ 1086 h 1837"/>
                <a:gd name="T70" fmla="*/ 0 w 1844"/>
                <a:gd name="T71" fmla="*/ 885 h 1837"/>
                <a:gd name="T72" fmla="*/ 30 w 1844"/>
                <a:gd name="T73" fmla="*/ 685 h 1837"/>
                <a:gd name="T74" fmla="*/ 103 w 1844"/>
                <a:gd name="T75" fmla="*/ 494 h 1837"/>
                <a:gd name="T76" fmla="*/ 221 w 1844"/>
                <a:gd name="T77" fmla="*/ 321 h 1837"/>
                <a:gd name="T78" fmla="*/ 378 w 1844"/>
                <a:gd name="T79" fmla="*/ 176 h 1837"/>
                <a:gd name="T80" fmla="*/ 558 w 1844"/>
                <a:gd name="T81" fmla="*/ 74 h 1837"/>
                <a:gd name="T82" fmla="*/ 752 w 1844"/>
                <a:gd name="T83" fmla="*/ 15 h 1837"/>
                <a:gd name="T84" fmla="*/ 954 w 1844"/>
                <a:gd name="T85" fmla="*/ 0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4" h="1837">
                  <a:moveTo>
                    <a:pt x="954" y="0"/>
                  </a:moveTo>
                  <a:lnTo>
                    <a:pt x="1021" y="5"/>
                  </a:lnTo>
                  <a:lnTo>
                    <a:pt x="1088" y="14"/>
                  </a:lnTo>
                  <a:lnTo>
                    <a:pt x="1153" y="28"/>
                  </a:lnTo>
                  <a:lnTo>
                    <a:pt x="1218" y="48"/>
                  </a:lnTo>
                  <a:lnTo>
                    <a:pt x="956" y="309"/>
                  </a:lnTo>
                  <a:lnTo>
                    <a:pt x="906" y="309"/>
                  </a:lnTo>
                  <a:lnTo>
                    <a:pt x="855" y="312"/>
                  </a:lnTo>
                  <a:lnTo>
                    <a:pt x="805" y="319"/>
                  </a:lnTo>
                  <a:lnTo>
                    <a:pt x="756" y="331"/>
                  </a:lnTo>
                  <a:lnTo>
                    <a:pt x="708" y="346"/>
                  </a:lnTo>
                  <a:lnTo>
                    <a:pt x="661" y="367"/>
                  </a:lnTo>
                  <a:lnTo>
                    <a:pt x="615" y="390"/>
                  </a:lnTo>
                  <a:lnTo>
                    <a:pt x="570" y="418"/>
                  </a:lnTo>
                  <a:lnTo>
                    <a:pt x="529" y="451"/>
                  </a:lnTo>
                  <a:lnTo>
                    <a:pt x="489" y="487"/>
                  </a:lnTo>
                  <a:lnTo>
                    <a:pt x="449" y="531"/>
                  </a:lnTo>
                  <a:lnTo>
                    <a:pt x="415" y="576"/>
                  </a:lnTo>
                  <a:lnTo>
                    <a:pt x="384" y="625"/>
                  </a:lnTo>
                  <a:lnTo>
                    <a:pt x="360" y="676"/>
                  </a:lnTo>
                  <a:lnTo>
                    <a:pt x="340" y="728"/>
                  </a:lnTo>
                  <a:lnTo>
                    <a:pt x="325" y="782"/>
                  </a:lnTo>
                  <a:lnTo>
                    <a:pt x="315" y="836"/>
                  </a:lnTo>
                  <a:lnTo>
                    <a:pt x="310" y="891"/>
                  </a:lnTo>
                  <a:lnTo>
                    <a:pt x="310" y="946"/>
                  </a:lnTo>
                  <a:lnTo>
                    <a:pt x="315" y="1001"/>
                  </a:lnTo>
                  <a:lnTo>
                    <a:pt x="325" y="1056"/>
                  </a:lnTo>
                  <a:lnTo>
                    <a:pt x="340" y="1110"/>
                  </a:lnTo>
                  <a:lnTo>
                    <a:pt x="360" y="1161"/>
                  </a:lnTo>
                  <a:lnTo>
                    <a:pt x="384" y="1212"/>
                  </a:lnTo>
                  <a:lnTo>
                    <a:pt x="415" y="1261"/>
                  </a:lnTo>
                  <a:lnTo>
                    <a:pt x="449" y="1307"/>
                  </a:lnTo>
                  <a:lnTo>
                    <a:pt x="489" y="1351"/>
                  </a:lnTo>
                  <a:lnTo>
                    <a:pt x="533" y="1390"/>
                  </a:lnTo>
                  <a:lnTo>
                    <a:pt x="579" y="1425"/>
                  </a:lnTo>
                  <a:lnTo>
                    <a:pt x="627" y="1454"/>
                  </a:lnTo>
                  <a:lnTo>
                    <a:pt x="678" y="1479"/>
                  </a:lnTo>
                  <a:lnTo>
                    <a:pt x="731" y="1499"/>
                  </a:lnTo>
                  <a:lnTo>
                    <a:pt x="785" y="1514"/>
                  </a:lnTo>
                  <a:lnTo>
                    <a:pt x="839" y="1523"/>
                  </a:lnTo>
                  <a:lnTo>
                    <a:pt x="895" y="1528"/>
                  </a:lnTo>
                  <a:lnTo>
                    <a:pt x="950" y="1528"/>
                  </a:lnTo>
                  <a:lnTo>
                    <a:pt x="1004" y="1523"/>
                  </a:lnTo>
                  <a:lnTo>
                    <a:pt x="1059" y="1514"/>
                  </a:lnTo>
                  <a:lnTo>
                    <a:pt x="1113" y="1499"/>
                  </a:lnTo>
                  <a:lnTo>
                    <a:pt x="1165" y="1479"/>
                  </a:lnTo>
                  <a:lnTo>
                    <a:pt x="1216" y="1454"/>
                  </a:lnTo>
                  <a:lnTo>
                    <a:pt x="1265" y="1425"/>
                  </a:lnTo>
                  <a:lnTo>
                    <a:pt x="1311" y="1390"/>
                  </a:lnTo>
                  <a:lnTo>
                    <a:pt x="1355" y="1351"/>
                  </a:lnTo>
                  <a:lnTo>
                    <a:pt x="1392" y="1310"/>
                  </a:lnTo>
                  <a:lnTo>
                    <a:pt x="1423" y="1269"/>
                  </a:lnTo>
                  <a:lnTo>
                    <a:pt x="1452" y="1225"/>
                  </a:lnTo>
                  <a:lnTo>
                    <a:pt x="1476" y="1180"/>
                  </a:lnTo>
                  <a:lnTo>
                    <a:pt x="1495" y="1132"/>
                  </a:lnTo>
                  <a:lnTo>
                    <a:pt x="1512" y="1083"/>
                  </a:lnTo>
                  <a:lnTo>
                    <a:pt x="1523" y="1035"/>
                  </a:lnTo>
                  <a:lnTo>
                    <a:pt x="1531" y="985"/>
                  </a:lnTo>
                  <a:lnTo>
                    <a:pt x="1534" y="934"/>
                  </a:lnTo>
                  <a:lnTo>
                    <a:pt x="1533" y="884"/>
                  </a:lnTo>
                  <a:lnTo>
                    <a:pt x="1795" y="622"/>
                  </a:lnTo>
                  <a:lnTo>
                    <a:pt x="1815" y="687"/>
                  </a:lnTo>
                  <a:lnTo>
                    <a:pt x="1829" y="753"/>
                  </a:lnTo>
                  <a:lnTo>
                    <a:pt x="1839" y="820"/>
                  </a:lnTo>
                  <a:lnTo>
                    <a:pt x="1844" y="887"/>
                  </a:lnTo>
                  <a:lnTo>
                    <a:pt x="1843" y="953"/>
                  </a:lnTo>
                  <a:lnTo>
                    <a:pt x="1839" y="1020"/>
                  </a:lnTo>
                  <a:lnTo>
                    <a:pt x="1829" y="1087"/>
                  </a:lnTo>
                  <a:lnTo>
                    <a:pt x="1813" y="1153"/>
                  </a:lnTo>
                  <a:lnTo>
                    <a:pt x="1794" y="1218"/>
                  </a:lnTo>
                  <a:lnTo>
                    <a:pt x="1770" y="1281"/>
                  </a:lnTo>
                  <a:lnTo>
                    <a:pt x="1740" y="1343"/>
                  </a:lnTo>
                  <a:lnTo>
                    <a:pt x="1706" y="1404"/>
                  </a:lnTo>
                  <a:lnTo>
                    <a:pt x="1667" y="1461"/>
                  </a:lnTo>
                  <a:lnTo>
                    <a:pt x="1622" y="1516"/>
                  </a:lnTo>
                  <a:lnTo>
                    <a:pt x="1574" y="1569"/>
                  </a:lnTo>
                  <a:lnTo>
                    <a:pt x="1521" y="1617"/>
                  </a:lnTo>
                  <a:lnTo>
                    <a:pt x="1466" y="1662"/>
                  </a:lnTo>
                  <a:lnTo>
                    <a:pt x="1407" y="1701"/>
                  </a:lnTo>
                  <a:lnTo>
                    <a:pt x="1347" y="1735"/>
                  </a:lnTo>
                  <a:lnTo>
                    <a:pt x="1285" y="1764"/>
                  </a:lnTo>
                  <a:lnTo>
                    <a:pt x="1221" y="1789"/>
                  </a:lnTo>
                  <a:lnTo>
                    <a:pt x="1156" y="1808"/>
                  </a:lnTo>
                  <a:lnTo>
                    <a:pt x="1090" y="1823"/>
                  </a:lnTo>
                  <a:lnTo>
                    <a:pt x="1023" y="1832"/>
                  </a:lnTo>
                  <a:lnTo>
                    <a:pt x="956" y="1837"/>
                  </a:lnTo>
                  <a:lnTo>
                    <a:pt x="889" y="1837"/>
                  </a:lnTo>
                  <a:lnTo>
                    <a:pt x="820" y="1832"/>
                  </a:lnTo>
                  <a:lnTo>
                    <a:pt x="754" y="1823"/>
                  </a:lnTo>
                  <a:lnTo>
                    <a:pt x="688" y="1808"/>
                  </a:lnTo>
                  <a:lnTo>
                    <a:pt x="623" y="1789"/>
                  </a:lnTo>
                  <a:lnTo>
                    <a:pt x="559" y="1764"/>
                  </a:lnTo>
                  <a:lnTo>
                    <a:pt x="497" y="1735"/>
                  </a:lnTo>
                  <a:lnTo>
                    <a:pt x="436" y="1701"/>
                  </a:lnTo>
                  <a:lnTo>
                    <a:pt x="378" y="1662"/>
                  </a:lnTo>
                  <a:lnTo>
                    <a:pt x="322" y="1617"/>
                  </a:lnTo>
                  <a:lnTo>
                    <a:pt x="270" y="1569"/>
                  </a:lnTo>
                  <a:lnTo>
                    <a:pt x="221" y="1516"/>
                  </a:lnTo>
                  <a:lnTo>
                    <a:pt x="177" y="1460"/>
                  </a:lnTo>
                  <a:lnTo>
                    <a:pt x="137" y="1403"/>
                  </a:lnTo>
                  <a:lnTo>
                    <a:pt x="103" y="1343"/>
                  </a:lnTo>
                  <a:lnTo>
                    <a:pt x="74" y="1281"/>
                  </a:lnTo>
                  <a:lnTo>
                    <a:pt x="50" y="1217"/>
                  </a:lnTo>
                  <a:lnTo>
                    <a:pt x="30" y="1152"/>
                  </a:lnTo>
                  <a:lnTo>
                    <a:pt x="15" y="1086"/>
                  </a:lnTo>
                  <a:lnTo>
                    <a:pt x="5" y="1019"/>
                  </a:lnTo>
                  <a:lnTo>
                    <a:pt x="0" y="952"/>
                  </a:lnTo>
                  <a:lnTo>
                    <a:pt x="0" y="885"/>
                  </a:lnTo>
                  <a:lnTo>
                    <a:pt x="5" y="818"/>
                  </a:lnTo>
                  <a:lnTo>
                    <a:pt x="15" y="752"/>
                  </a:lnTo>
                  <a:lnTo>
                    <a:pt x="30" y="685"/>
                  </a:lnTo>
                  <a:lnTo>
                    <a:pt x="50" y="620"/>
                  </a:lnTo>
                  <a:lnTo>
                    <a:pt x="74" y="557"/>
                  </a:lnTo>
                  <a:lnTo>
                    <a:pt x="103" y="494"/>
                  </a:lnTo>
                  <a:lnTo>
                    <a:pt x="137" y="435"/>
                  </a:lnTo>
                  <a:lnTo>
                    <a:pt x="177" y="377"/>
                  </a:lnTo>
                  <a:lnTo>
                    <a:pt x="221" y="321"/>
                  </a:lnTo>
                  <a:lnTo>
                    <a:pt x="270" y="268"/>
                  </a:lnTo>
                  <a:lnTo>
                    <a:pt x="322" y="220"/>
                  </a:lnTo>
                  <a:lnTo>
                    <a:pt x="378" y="176"/>
                  </a:lnTo>
                  <a:lnTo>
                    <a:pt x="436" y="137"/>
                  </a:lnTo>
                  <a:lnTo>
                    <a:pt x="496" y="102"/>
                  </a:lnTo>
                  <a:lnTo>
                    <a:pt x="558" y="74"/>
                  </a:lnTo>
                  <a:lnTo>
                    <a:pt x="621" y="48"/>
                  </a:lnTo>
                  <a:lnTo>
                    <a:pt x="686" y="29"/>
                  </a:lnTo>
                  <a:lnTo>
                    <a:pt x="752" y="15"/>
                  </a:lnTo>
                  <a:lnTo>
                    <a:pt x="819" y="5"/>
                  </a:lnTo>
                  <a:lnTo>
                    <a:pt x="887" y="0"/>
                  </a:lnTo>
                  <a:lnTo>
                    <a:pt x="954"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sp>
          <p:nvSpPr>
            <p:cNvPr id="109" name="Freeform 262">
              <a:extLst>
                <a:ext uri="{FF2B5EF4-FFF2-40B4-BE49-F238E27FC236}">
                  <a16:creationId xmlns:a16="http://schemas.microsoft.com/office/drawing/2014/main" id="{DA73F384-3E4B-5CB5-BDEF-A5DCB186D967}"/>
                </a:ext>
              </a:extLst>
            </p:cNvPr>
            <p:cNvSpPr>
              <a:spLocks/>
            </p:cNvSpPr>
            <p:nvPr/>
          </p:nvSpPr>
          <p:spPr bwMode="auto">
            <a:xfrm>
              <a:off x="1234" y="3506"/>
              <a:ext cx="207" cy="206"/>
            </a:xfrm>
            <a:custGeom>
              <a:avLst/>
              <a:gdLst>
                <a:gd name="T0" fmla="*/ 1748 w 3109"/>
                <a:gd name="T1" fmla="*/ 11 h 3101"/>
                <a:gd name="T2" fmla="*/ 2004 w 3109"/>
                <a:gd name="T3" fmla="*/ 66 h 3101"/>
                <a:gd name="T4" fmla="*/ 2249 w 3109"/>
                <a:gd name="T5" fmla="*/ 162 h 3101"/>
                <a:gd name="T6" fmla="*/ 2005 w 3109"/>
                <a:gd name="T7" fmla="*/ 423 h 3101"/>
                <a:gd name="T8" fmla="*/ 1781 w 3109"/>
                <a:gd name="T9" fmla="*/ 358 h 3101"/>
                <a:gd name="T10" fmla="*/ 1549 w 3109"/>
                <a:gd name="T11" fmla="*/ 338 h 3101"/>
                <a:gd name="T12" fmla="*/ 1318 w 3109"/>
                <a:gd name="T13" fmla="*/ 360 h 3101"/>
                <a:gd name="T14" fmla="*/ 1095 w 3109"/>
                <a:gd name="T15" fmla="*/ 427 h 3101"/>
                <a:gd name="T16" fmla="*/ 884 w 3109"/>
                <a:gd name="T17" fmla="*/ 538 h 3101"/>
                <a:gd name="T18" fmla="*/ 694 w 3109"/>
                <a:gd name="T19" fmla="*/ 692 h 3101"/>
                <a:gd name="T20" fmla="*/ 539 w 3109"/>
                <a:gd name="T21" fmla="*/ 883 h 3101"/>
                <a:gd name="T22" fmla="*/ 427 w 3109"/>
                <a:gd name="T23" fmla="*/ 1094 h 3101"/>
                <a:gd name="T24" fmla="*/ 361 w 3109"/>
                <a:gd name="T25" fmla="*/ 1319 h 3101"/>
                <a:gd name="T26" fmla="*/ 338 w 3109"/>
                <a:gd name="T27" fmla="*/ 1551 h 3101"/>
                <a:gd name="T28" fmla="*/ 361 w 3109"/>
                <a:gd name="T29" fmla="*/ 1782 h 3101"/>
                <a:gd name="T30" fmla="*/ 427 w 3109"/>
                <a:gd name="T31" fmla="*/ 2007 h 3101"/>
                <a:gd name="T32" fmla="*/ 539 w 3109"/>
                <a:gd name="T33" fmla="*/ 2218 h 3101"/>
                <a:gd name="T34" fmla="*/ 694 w 3109"/>
                <a:gd name="T35" fmla="*/ 2409 h 3101"/>
                <a:gd name="T36" fmla="*/ 885 w 3109"/>
                <a:gd name="T37" fmla="*/ 2565 h 3101"/>
                <a:gd name="T38" fmla="*/ 1097 w 3109"/>
                <a:gd name="T39" fmla="*/ 2675 h 3101"/>
                <a:gd name="T40" fmla="*/ 1322 w 3109"/>
                <a:gd name="T41" fmla="*/ 2742 h 3101"/>
                <a:gd name="T42" fmla="*/ 1555 w 3109"/>
                <a:gd name="T43" fmla="*/ 2764 h 3101"/>
                <a:gd name="T44" fmla="*/ 1787 w 3109"/>
                <a:gd name="T45" fmla="*/ 2742 h 3101"/>
                <a:gd name="T46" fmla="*/ 2012 w 3109"/>
                <a:gd name="T47" fmla="*/ 2675 h 3101"/>
                <a:gd name="T48" fmla="*/ 2224 w 3109"/>
                <a:gd name="T49" fmla="*/ 2565 h 3101"/>
                <a:gd name="T50" fmla="*/ 2415 w 3109"/>
                <a:gd name="T51" fmla="*/ 2409 h 3101"/>
                <a:gd name="T52" fmla="*/ 2570 w 3109"/>
                <a:gd name="T53" fmla="*/ 2219 h 3101"/>
                <a:gd name="T54" fmla="*/ 2681 w 3109"/>
                <a:gd name="T55" fmla="*/ 2010 h 3101"/>
                <a:gd name="T56" fmla="*/ 2748 w 3109"/>
                <a:gd name="T57" fmla="*/ 1786 h 3101"/>
                <a:gd name="T58" fmla="*/ 2772 w 3109"/>
                <a:gd name="T59" fmla="*/ 1556 h 3101"/>
                <a:gd name="T60" fmla="*/ 2750 w 3109"/>
                <a:gd name="T61" fmla="*/ 1326 h 3101"/>
                <a:gd name="T62" fmla="*/ 2685 w 3109"/>
                <a:gd name="T63" fmla="*/ 1102 h 3101"/>
                <a:gd name="T64" fmla="*/ 2947 w 3109"/>
                <a:gd name="T65" fmla="*/ 858 h 3101"/>
                <a:gd name="T66" fmla="*/ 3043 w 3109"/>
                <a:gd name="T67" fmla="*/ 1102 h 3101"/>
                <a:gd name="T68" fmla="*/ 3097 w 3109"/>
                <a:gd name="T69" fmla="*/ 1356 h 3101"/>
                <a:gd name="T70" fmla="*/ 3108 w 3109"/>
                <a:gd name="T71" fmla="*/ 1616 h 3101"/>
                <a:gd name="T72" fmla="*/ 3076 w 3109"/>
                <a:gd name="T73" fmla="*/ 1873 h 3101"/>
                <a:gd name="T74" fmla="*/ 2999 w 3109"/>
                <a:gd name="T75" fmla="*/ 2125 h 3101"/>
                <a:gd name="T76" fmla="*/ 2881 w 3109"/>
                <a:gd name="T77" fmla="*/ 2362 h 3101"/>
                <a:gd name="T78" fmla="*/ 2718 w 3109"/>
                <a:gd name="T79" fmla="*/ 2580 h 3101"/>
                <a:gd name="T80" fmla="*/ 2514 w 3109"/>
                <a:gd name="T81" fmla="*/ 2771 h 3101"/>
                <a:gd name="T82" fmla="*/ 2283 w 3109"/>
                <a:gd name="T83" fmla="*/ 2921 h 3101"/>
                <a:gd name="T84" fmla="*/ 2035 w 3109"/>
                <a:gd name="T85" fmla="*/ 3026 h 3101"/>
                <a:gd name="T86" fmla="*/ 1776 w 3109"/>
                <a:gd name="T87" fmla="*/ 3086 h 3101"/>
                <a:gd name="T88" fmla="*/ 1510 w 3109"/>
                <a:gd name="T89" fmla="*/ 3101 h 3101"/>
                <a:gd name="T90" fmla="*/ 1247 w 3109"/>
                <a:gd name="T91" fmla="*/ 3070 h 3101"/>
                <a:gd name="T92" fmla="*/ 990 w 3109"/>
                <a:gd name="T93" fmla="*/ 2996 h 3101"/>
                <a:gd name="T94" fmla="*/ 747 w 3109"/>
                <a:gd name="T95" fmla="*/ 2877 h 3101"/>
                <a:gd name="T96" fmla="*/ 523 w 3109"/>
                <a:gd name="T97" fmla="*/ 2712 h 3101"/>
                <a:gd name="T98" fmla="*/ 330 w 3109"/>
                <a:gd name="T99" fmla="*/ 2507 h 3101"/>
                <a:gd name="T100" fmla="*/ 180 w 3109"/>
                <a:gd name="T101" fmla="*/ 2277 h 3101"/>
                <a:gd name="T102" fmla="*/ 75 w 3109"/>
                <a:gd name="T103" fmla="*/ 2029 h 3101"/>
                <a:gd name="T104" fmla="*/ 15 w 3109"/>
                <a:gd name="T105" fmla="*/ 1771 h 3101"/>
                <a:gd name="T106" fmla="*/ 0 w 3109"/>
                <a:gd name="T107" fmla="*/ 1506 h 3101"/>
                <a:gd name="T108" fmla="*/ 29 w 3109"/>
                <a:gd name="T109" fmla="*/ 1244 h 3101"/>
                <a:gd name="T110" fmla="*/ 105 w 3109"/>
                <a:gd name="T111" fmla="*/ 987 h 3101"/>
                <a:gd name="T112" fmla="*/ 225 w 3109"/>
                <a:gd name="T113" fmla="*/ 745 h 3101"/>
                <a:gd name="T114" fmla="*/ 390 w 3109"/>
                <a:gd name="T115" fmla="*/ 522 h 3101"/>
                <a:gd name="T116" fmla="*/ 593 w 3109"/>
                <a:gd name="T117" fmla="*/ 332 h 3101"/>
                <a:gd name="T118" fmla="*/ 818 w 3109"/>
                <a:gd name="T119" fmla="*/ 184 h 3101"/>
                <a:gd name="T120" fmla="*/ 1061 w 3109"/>
                <a:gd name="T121" fmla="*/ 79 h 3101"/>
                <a:gd name="T122" fmla="*/ 1316 w 3109"/>
                <a:gd name="T123" fmla="*/ 18 h 3101"/>
                <a:gd name="T124" fmla="*/ 1575 w 3109"/>
                <a:gd name="T125" fmla="*/ 0 h 3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09" h="3101">
                  <a:moveTo>
                    <a:pt x="1575" y="0"/>
                  </a:moveTo>
                  <a:lnTo>
                    <a:pt x="1662" y="3"/>
                  </a:lnTo>
                  <a:lnTo>
                    <a:pt x="1748" y="11"/>
                  </a:lnTo>
                  <a:lnTo>
                    <a:pt x="1835" y="24"/>
                  </a:lnTo>
                  <a:lnTo>
                    <a:pt x="1920" y="43"/>
                  </a:lnTo>
                  <a:lnTo>
                    <a:pt x="2004" y="66"/>
                  </a:lnTo>
                  <a:lnTo>
                    <a:pt x="2088" y="93"/>
                  </a:lnTo>
                  <a:lnTo>
                    <a:pt x="2169" y="126"/>
                  </a:lnTo>
                  <a:lnTo>
                    <a:pt x="2249" y="162"/>
                  </a:lnTo>
                  <a:lnTo>
                    <a:pt x="2328" y="205"/>
                  </a:lnTo>
                  <a:lnTo>
                    <a:pt x="2078" y="454"/>
                  </a:lnTo>
                  <a:lnTo>
                    <a:pt x="2005" y="423"/>
                  </a:lnTo>
                  <a:lnTo>
                    <a:pt x="1931" y="396"/>
                  </a:lnTo>
                  <a:lnTo>
                    <a:pt x="1856" y="375"/>
                  </a:lnTo>
                  <a:lnTo>
                    <a:pt x="1781" y="358"/>
                  </a:lnTo>
                  <a:lnTo>
                    <a:pt x="1704" y="347"/>
                  </a:lnTo>
                  <a:lnTo>
                    <a:pt x="1627" y="340"/>
                  </a:lnTo>
                  <a:lnTo>
                    <a:pt x="1549" y="338"/>
                  </a:lnTo>
                  <a:lnTo>
                    <a:pt x="1472" y="340"/>
                  </a:lnTo>
                  <a:lnTo>
                    <a:pt x="1396" y="348"/>
                  </a:lnTo>
                  <a:lnTo>
                    <a:pt x="1318" y="360"/>
                  </a:lnTo>
                  <a:lnTo>
                    <a:pt x="1243" y="378"/>
                  </a:lnTo>
                  <a:lnTo>
                    <a:pt x="1168" y="400"/>
                  </a:lnTo>
                  <a:lnTo>
                    <a:pt x="1095" y="427"/>
                  </a:lnTo>
                  <a:lnTo>
                    <a:pt x="1023" y="459"/>
                  </a:lnTo>
                  <a:lnTo>
                    <a:pt x="952" y="496"/>
                  </a:lnTo>
                  <a:lnTo>
                    <a:pt x="884" y="538"/>
                  </a:lnTo>
                  <a:lnTo>
                    <a:pt x="818" y="585"/>
                  </a:lnTo>
                  <a:lnTo>
                    <a:pt x="755" y="637"/>
                  </a:lnTo>
                  <a:lnTo>
                    <a:pt x="694" y="692"/>
                  </a:lnTo>
                  <a:lnTo>
                    <a:pt x="637" y="753"/>
                  </a:lnTo>
                  <a:lnTo>
                    <a:pt x="585" y="817"/>
                  </a:lnTo>
                  <a:lnTo>
                    <a:pt x="539" y="883"/>
                  </a:lnTo>
                  <a:lnTo>
                    <a:pt x="497" y="952"/>
                  </a:lnTo>
                  <a:lnTo>
                    <a:pt x="459" y="1022"/>
                  </a:lnTo>
                  <a:lnTo>
                    <a:pt x="427" y="1094"/>
                  </a:lnTo>
                  <a:lnTo>
                    <a:pt x="400" y="1168"/>
                  </a:lnTo>
                  <a:lnTo>
                    <a:pt x="378" y="1243"/>
                  </a:lnTo>
                  <a:lnTo>
                    <a:pt x="361" y="1319"/>
                  </a:lnTo>
                  <a:lnTo>
                    <a:pt x="348" y="1396"/>
                  </a:lnTo>
                  <a:lnTo>
                    <a:pt x="340" y="1473"/>
                  </a:lnTo>
                  <a:lnTo>
                    <a:pt x="338" y="1551"/>
                  </a:lnTo>
                  <a:lnTo>
                    <a:pt x="340" y="1628"/>
                  </a:lnTo>
                  <a:lnTo>
                    <a:pt x="348" y="1706"/>
                  </a:lnTo>
                  <a:lnTo>
                    <a:pt x="361" y="1782"/>
                  </a:lnTo>
                  <a:lnTo>
                    <a:pt x="378" y="1858"/>
                  </a:lnTo>
                  <a:lnTo>
                    <a:pt x="400" y="1933"/>
                  </a:lnTo>
                  <a:lnTo>
                    <a:pt x="427" y="2007"/>
                  </a:lnTo>
                  <a:lnTo>
                    <a:pt x="459" y="2079"/>
                  </a:lnTo>
                  <a:lnTo>
                    <a:pt x="497" y="2150"/>
                  </a:lnTo>
                  <a:lnTo>
                    <a:pt x="539" y="2218"/>
                  </a:lnTo>
                  <a:lnTo>
                    <a:pt x="585" y="2285"/>
                  </a:lnTo>
                  <a:lnTo>
                    <a:pt x="637" y="2348"/>
                  </a:lnTo>
                  <a:lnTo>
                    <a:pt x="694" y="2409"/>
                  </a:lnTo>
                  <a:lnTo>
                    <a:pt x="755" y="2465"/>
                  </a:lnTo>
                  <a:lnTo>
                    <a:pt x="819" y="2517"/>
                  </a:lnTo>
                  <a:lnTo>
                    <a:pt x="885" y="2565"/>
                  </a:lnTo>
                  <a:lnTo>
                    <a:pt x="954" y="2606"/>
                  </a:lnTo>
                  <a:lnTo>
                    <a:pt x="1025" y="2643"/>
                  </a:lnTo>
                  <a:lnTo>
                    <a:pt x="1097" y="2675"/>
                  </a:lnTo>
                  <a:lnTo>
                    <a:pt x="1171" y="2703"/>
                  </a:lnTo>
                  <a:lnTo>
                    <a:pt x="1246" y="2725"/>
                  </a:lnTo>
                  <a:lnTo>
                    <a:pt x="1322" y="2742"/>
                  </a:lnTo>
                  <a:lnTo>
                    <a:pt x="1400" y="2754"/>
                  </a:lnTo>
                  <a:lnTo>
                    <a:pt x="1477" y="2761"/>
                  </a:lnTo>
                  <a:lnTo>
                    <a:pt x="1555" y="2764"/>
                  </a:lnTo>
                  <a:lnTo>
                    <a:pt x="1632" y="2761"/>
                  </a:lnTo>
                  <a:lnTo>
                    <a:pt x="1711" y="2754"/>
                  </a:lnTo>
                  <a:lnTo>
                    <a:pt x="1787" y="2742"/>
                  </a:lnTo>
                  <a:lnTo>
                    <a:pt x="1863" y="2725"/>
                  </a:lnTo>
                  <a:lnTo>
                    <a:pt x="1938" y="2703"/>
                  </a:lnTo>
                  <a:lnTo>
                    <a:pt x="2012" y="2675"/>
                  </a:lnTo>
                  <a:lnTo>
                    <a:pt x="2085" y="2643"/>
                  </a:lnTo>
                  <a:lnTo>
                    <a:pt x="2156" y="2606"/>
                  </a:lnTo>
                  <a:lnTo>
                    <a:pt x="2224" y="2565"/>
                  </a:lnTo>
                  <a:lnTo>
                    <a:pt x="2291" y="2517"/>
                  </a:lnTo>
                  <a:lnTo>
                    <a:pt x="2354" y="2465"/>
                  </a:lnTo>
                  <a:lnTo>
                    <a:pt x="2415" y="2409"/>
                  </a:lnTo>
                  <a:lnTo>
                    <a:pt x="2472" y="2349"/>
                  </a:lnTo>
                  <a:lnTo>
                    <a:pt x="2524" y="2285"/>
                  </a:lnTo>
                  <a:lnTo>
                    <a:pt x="2570" y="2219"/>
                  </a:lnTo>
                  <a:lnTo>
                    <a:pt x="2612" y="2151"/>
                  </a:lnTo>
                  <a:lnTo>
                    <a:pt x="2650" y="2081"/>
                  </a:lnTo>
                  <a:lnTo>
                    <a:pt x="2681" y="2010"/>
                  </a:lnTo>
                  <a:lnTo>
                    <a:pt x="2709" y="1936"/>
                  </a:lnTo>
                  <a:lnTo>
                    <a:pt x="2731" y="1862"/>
                  </a:lnTo>
                  <a:lnTo>
                    <a:pt x="2748" y="1786"/>
                  </a:lnTo>
                  <a:lnTo>
                    <a:pt x="2762" y="1710"/>
                  </a:lnTo>
                  <a:lnTo>
                    <a:pt x="2769" y="1633"/>
                  </a:lnTo>
                  <a:lnTo>
                    <a:pt x="2772" y="1556"/>
                  </a:lnTo>
                  <a:lnTo>
                    <a:pt x="2770" y="1479"/>
                  </a:lnTo>
                  <a:lnTo>
                    <a:pt x="2763" y="1402"/>
                  </a:lnTo>
                  <a:lnTo>
                    <a:pt x="2750" y="1326"/>
                  </a:lnTo>
                  <a:lnTo>
                    <a:pt x="2734" y="1250"/>
                  </a:lnTo>
                  <a:lnTo>
                    <a:pt x="2712" y="1175"/>
                  </a:lnTo>
                  <a:lnTo>
                    <a:pt x="2685" y="1102"/>
                  </a:lnTo>
                  <a:lnTo>
                    <a:pt x="2654" y="1030"/>
                  </a:lnTo>
                  <a:lnTo>
                    <a:pt x="2904" y="780"/>
                  </a:lnTo>
                  <a:lnTo>
                    <a:pt x="2947" y="858"/>
                  </a:lnTo>
                  <a:lnTo>
                    <a:pt x="2983" y="938"/>
                  </a:lnTo>
                  <a:lnTo>
                    <a:pt x="3016" y="1019"/>
                  </a:lnTo>
                  <a:lnTo>
                    <a:pt x="3043" y="1102"/>
                  </a:lnTo>
                  <a:lnTo>
                    <a:pt x="3067" y="1186"/>
                  </a:lnTo>
                  <a:lnTo>
                    <a:pt x="3084" y="1271"/>
                  </a:lnTo>
                  <a:lnTo>
                    <a:pt x="3097" y="1356"/>
                  </a:lnTo>
                  <a:lnTo>
                    <a:pt x="3106" y="1444"/>
                  </a:lnTo>
                  <a:lnTo>
                    <a:pt x="3109" y="1530"/>
                  </a:lnTo>
                  <a:lnTo>
                    <a:pt x="3108" y="1616"/>
                  </a:lnTo>
                  <a:lnTo>
                    <a:pt x="3102" y="1702"/>
                  </a:lnTo>
                  <a:lnTo>
                    <a:pt x="3091" y="1788"/>
                  </a:lnTo>
                  <a:lnTo>
                    <a:pt x="3076" y="1873"/>
                  </a:lnTo>
                  <a:lnTo>
                    <a:pt x="3055" y="1959"/>
                  </a:lnTo>
                  <a:lnTo>
                    <a:pt x="3030" y="2042"/>
                  </a:lnTo>
                  <a:lnTo>
                    <a:pt x="2999" y="2125"/>
                  </a:lnTo>
                  <a:lnTo>
                    <a:pt x="2965" y="2205"/>
                  </a:lnTo>
                  <a:lnTo>
                    <a:pt x="2925" y="2284"/>
                  </a:lnTo>
                  <a:lnTo>
                    <a:pt x="2881" y="2362"/>
                  </a:lnTo>
                  <a:lnTo>
                    <a:pt x="2831" y="2437"/>
                  </a:lnTo>
                  <a:lnTo>
                    <a:pt x="2777" y="2509"/>
                  </a:lnTo>
                  <a:lnTo>
                    <a:pt x="2718" y="2580"/>
                  </a:lnTo>
                  <a:lnTo>
                    <a:pt x="2654" y="2647"/>
                  </a:lnTo>
                  <a:lnTo>
                    <a:pt x="2585" y="2712"/>
                  </a:lnTo>
                  <a:lnTo>
                    <a:pt x="2514" y="2771"/>
                  </a:lnTo>
                  <a:lnTo>
                    <a:pt x="2439" y="2826"/>
                  </a:lnTo>
                  <a:lnTo>
                    <a:pt x="2362" y="2877"/>
                  </a:lnTo>
                  <a:lnTo>
                    <a:pt x="2283" y="2921"/>
                  </a:lnTo>
                  <a:lnTo>
                    <a:pt x="2202" y="2961"/>
                  </a:lnTo>
                  <a:lnTo>
                    <a:pt x="2119" y="2996"/>
                  </a:lnTo>
                  <a:lnTo>
                    <a:pt x="2035" y="3026"/>
                  </a:lnTo>
                  <a:lnTo>
                    <a:pt x="1949" y="3051"/>
                  </a:lnTo>
                  <a:lnTo>
                    <a:pt x="1863" y="3070"/>
                  </a:lnTo>
                  <a:lnTo>
                    <a:pt x="1776" y="3086"/>
                  </a:lnTo>
                  <a:lnTo>
                    <a:pt x="1687" y="3096"/>
                  </a:lnTo>
                  <a:lnTo>
                    <a:pt x="1599" y="3101"/>
                  </a:lnTo>
                  <a:lnTo>
                    <a:pt x="1510" y="3101"/>
                  </a:lnTo>
                  <a:lnTo>
                    <a:pt x="1422" y="3096"/>
                  </a:lnTo>
                  <a:lnTo>
                    <a:pt x="1335" y="3086"/>
                  </a:lnTo>
                  <a:lnTo>
                    <a:pt x="1247" y="3070"/>
                  </a:lnTo>
                  <a:lnTo>
                    <a:pt x="1161" y="3051"/>
                  </a:lnTo>
                  <a:lnTo>
                    <a:pt x="1074" y="3026"/>
                  </a:lnTo>
                  <a:lnTo>
                    <a:pt x="990" y="2996"/>
                  </a:lnTo>
                  <a:lnTo>
                    <a:pt x="908" y="2961"/>
                  </a:lnTo>
                  <a:lnTo>
                    <a:pt x="826" y="2921"/>
                  </a:lnTo>
                  <a:lnTo>
                    <a:pt x="747" y="2877"/>
                  </a:lnTo>
                  <a:lnTo>
                    <a:pt x="671" y="2826"/>
                  </a:lnTo>
                  <a:lnTo>
                    <a:pt x="596" y="2771"/>
                  </a:lnTo>
                  <a:lnTo>
                    <a:pt x="523" y="2712"/>
                  </a:lnTo>
                  <a:lnTo>
                    <a:pt x="455" y="2647"/>
                  </a:lnTo>
                  <a:lnTo>
                    <a:pt x="390" y="2578"/>
                  </a:lnTo>
                  <a:lnTo>
                    <a:pt x="330" y="2507"/>
                  </a:lnTo>
                  <a:lnTo>
                    <a:pt x="274" y="2432"/>
                  </a:lnTo>
                  <a:lnTo>
                    <a:pt x="225" y="2356"/>
                  </a:lnTo>
                  <a:lnTo>
                    <a:pt x="180" y="2277"/>
                  </a:lnTo>
                  <a:lnTo>
                    <a:pt x="140" y="2196"/>
                  </a:lnTo>
                  <a:lnTo>
                    <a:pt x="105" y="2114"/>
                  </a:lnTo>
                  <a:lnTo>
                    <a:pt x="75" y="2029"/>
                  </a:lnTo>
                  <a:lnTo>
                    <a:pt x="50" y="1944"/>
                  </a:lnTo>
                  <a:lnTo>
                    <a:pt x="29" y="1858"/>
                  </a:lnTo>
                  <a:lnTo>
                    <a:pt x="15" y="1771"/>
                  </a:lnTo>
                  <a:lnTo>
                    <a:pt x="5" y="1683"/>
                  </a:lnTo>
                  <a:lnTo>
                    <a:pt x="0" y="1595"/>
                  </a:lnTo>
                  <a:lnTo>
                    <a:pt x="0" y="1506"/>
                  </a:lnTo>
                  <a:lnTo>
                    <a:pt x="5" y="1418"/>
                  </a:lnTo>
                  <a:lnTo>
                    <a:pt x="15" y="1331"/>
                  </a:lnTo>
                  <a:lnTo>
                    <a:pt x="29" y="1244"/>
                  </a:lnTo>
                  <a:lnTo>
                    <a:pt x="50" y="1157"/>
                  </a:lnTo>
                  <a:lnTo>
                    <a:pt x="75" y="1072"/>
                  </a:lnTo>
                  <a:lnTo>
                    <a:pt x="105" y="987"/>
                  </a:lnTo>
                  <a:lnTo>
                    <a:pt x="140" y="905"/>
                  </a:lnTo>
                  <a:lnTo>
                    <a:pt x="180" y="824"/>
                  </a:lnTo>
                  <a:lnTo>
                    <a:pt x="225" y="745"/>
                  </a:lnTo>
                  <a:lnTo>
                    <a:pt x="274" y="668"/>
                  </a:lnTo>
                  <a:lnTo>
                    <a:pt x="330" y="594"/>
                  </a:lnTo>
                  <a:lnTo>
                    <a:pt x="390" y="522"/>
                  </a:lnTo>
                  <a:lnTo>
                    <a:pt x="455" y="453"/>
                  </a:lnTo>
                  <a:lnTo>
                    <a:pt x="522" y="390"/>
                  </a:lnTo>
                  <a:lnTo>
                    <a:pt x="593" y="332"/>
                  </a:lnTo>
                  <a:lnTo>
                    <a:pt x="666" y="277"/>
                  </a:lnTo>
                  <a:lnTo>
                    <a:pt x="741" y="228"/>
                  </a:lnTo>
                  <a:lnTo>
                    <a:pt x="818" y="184"/>
                  </a:lnTo>
                  <a:lnTo>
                    <a:pt x="899" y="144"/>
                  </a:lnTo>
                  <a:lnTo>
                    <a:pt x="979" y="110"/>
                  </a:lnTo>
                  <a:lnTo>
                    <a:pt x="1061" y="79"/>
                  </a:lnTo>
                  <a:lnTo>
                    <a:pt x="1145" y="54"/>
                  </a:lnTo>
                  <a:lnTo>
                    <a:pt x="1230" y="34"/>
                  </a:lnTo>
                  <a:lnTo>
                    <a:pt x="1316" y="18"/>
                  </a:lnTo>
                  <a:lnTo>
                    <a:pt x="1402" y="7"/>
                  </a:lnTo>
                  <a:lnTo>
                    <a:pt x="1489" y="1"/>
                  </a:lnTo>
                  <a:lnTo>
                    <a:pt x="1575" y="0"/>
                  </a:lnTo>
                  <a:close/>
                </a:path>
              </a:pathLst>
            </a:custGeom>
            <a:grpFill/>
            <a:ln w="0">
              <a:noFill/>
              <a:prstDash val="solid"/>
              <a:round/>
              <a:headEnd/>
              <a:tailEnd/>
            </a:ln>
          </p:spPr>
          <p:txBody>
            <a:bodyPr lIns="68580" tIns="34290" rIns="68580" bIns="34290"/>
            <a:lstStyle/>
            <a:p>
              <a:pPr eaLnBrk="1" fontAlgn="auto" hangingPunct="1">
                <a:spcBef>
                  <a:spcPts val="0"/>
                </a:spcBef>
                <a:spcAft>
                  <a:spcPts val="0"/>
                </a:spcAft>
                <a:defRPr/>
              </a:pPr>
              <a:endParaRPr lang="en-US" sz="1013">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6" presetClass="entr" presetSubtype="37"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par>
                          <p:cTn id="13" fill="hold" nodeType="afterGroup">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par>
                          <p:cTn id="19" fill="hold" nodeType="afterGroup">
                            <p:stCondLst>
                              <p:cond delay="1500"/>
                            </p:stCondLst>
                            <p:childTnLst>
                              <p:par>
                                <p:cTn id="20" presetID="53" presetClass="entr" presetSubtype="16"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Effect transition="in" filter="fade">
                                      <p:cBhvr>
                                        <p:cTn id="24" dur="500"/>
                                        <p:tgtEl>
                                          <p:spTgt spid="53"/>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nodeType="afterGroup">
                            <p:stCondLst>
                              <p:cond delay="2500"/>
                            </p:stCondLst>
                            <p:childTnLst>
                              <p:par>
                                <p:cTn id="30" presetID="22" presetClass="entr" presetSubtype="1"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up)">
                                      <p:cBhvr>
                                        <p:cTn id="32" dur="500"/>
                                        <p:tgtEl>
                                          <p:spTgt spid="38"/>
                                        </p:tgtEl>
                                      </p:cBhvr>
                                    </p:animEffect>
                                  </p:childTnLst>
                                </p:cTn>
                              </p:par>
                            </p:childTnLst>
                          </p:cTn>
                        </p:par>
                        <p:par>
                          <p:cTn id="33" fill="hold" nodeType="afterGroup">
                            <p:stCondLst>
                              <p:cond delay="3000"/>
                            </p:stCondLst>
                            <p:childTnLst>
                              <p:par>
                                <p:cTn id="34" presetID="16" presetClass="entr" presetSubtype="37"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outVertical)">
                                      <p:cBhvr>
                                        <p:cTn id="36" dur="500"/>
                                        <p:tgtEl>
                                          <p:spTgt spid="44"/>
                                        </p:tgtEl>
                                      </p:cBhvr>
                                    </p:animEffect>
                                  </p:childTnLst>
                                </p:cTn>
                              </p:par>
                            </p:childTnLst>
                          </p:cTn>
                        </p:par>
                        <p:par>
                          <p:cTn id="37" fill="hold" nodeType="afterGroup">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childTnLst>
                          </p:cTn>
                        </p:par>
                        <p:par>
                          <p:cTn id="43" fill="hold" nodeType="afterGroup">
                            <p:stCondLst>
                              <p:cond delay="4000"/>
                            </p:stCondLst>
                            <p:childTnLst>
                              <p:par>
                                <p:cTn id="44" presetID="22" presetClass="entr" presetSubtype="8" fill="hold" nodeType="after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left)">
                                      <p:cBhvr>
                                        <p:cTn id="46" dur="500"/>
                                        <p:tgtEl>
                                          <p:spTgt spid="79"/>
                                        </p:tgtEl>
                                      </p:cBhvr>
                                    </p:animEffect>
                                  </p:childTnLst>
                                </p:cTn>
                              </p:par>
                            </p:childTnLst>
                          </p:cTn>
                        </p:par>
                        <p:par>
                          <p:cTn id="47" fill="hold" nodeType="afterGroup">
                            <p:stCondLst>
                              <p:cond delay="4500"/>
                            </p:stCondLst>
                            <p:childTnLst>
                              <p:par>
                                <p:cTn id="48" presetID="22" presetClass="entr" presetSubtype="1" fill="hold" nodeType="after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up)">
                                      <p:cBhvr>
                                        <p:cTn id="50" dur="500"/>
                                        <p:tgtEl>
                                          <p:spTgt spid="78"/>
                                        </p:tgtEl>
                                      </p:cBhvr>
                                    </p:animEffect>
                                  </p:childTnLst>
                                </p:cTn>
                              </p:par>
                            </p:childTnLst>
                          </p:cTn>
                        </p:par>
                        <p:par>
                          <p:cTn id="51" fill="hold" nodeType="afterGroup">
                            <p:stCondLst>
                              <p:cond delay="5000"/>
                            </p:stCondLst>
                            <p:childTnLst>
                              <p:par>
                                <p:cTn id="52" presetID="16" presetClass="entr" presetSubtype="37" fill="hold" nodeType="after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barn(outVertical)">
                                      <p:cBhvr>
                                        <p:cTn id="54" dur="500"/>
                                        <p:tgtEl>
                                          <p:spTgt spid="80"/>
                                        </p:tgtEl>
                                      </p:cBhvr>
                                    </p:animEffect>
                                  </p:childTnLst>
                                </p:cTn>
                              </p:par>
                            </p:childTnLst>
                          </p:cTn>
                        </p:par>
                        <p:par>
                          <p:cTn id="55" fill="hold" nodeType="afterGroup">
                            <p:stCondLst>
                              <p:cond delay="5500"/>
                            </p:stCondLst>
                            <p:childTnLst>
                              <p:par>
                                <p:cTn id="56" presetID="53" presetClass="entr" presetSubtype="16"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500" fill="hold"/>
                                        <p:tgtEl>
                                          <p:spTgt spid="41"/>
                                        </p:tgtEl>
                                        <p:attrNameLst>
                                          <p:attrName>ppt_w</p:attrName>
                                        </p:attrNameLst>
                                      </p:cBhvr>
                                      <p:tavLst>
                                        <p:tav tm="0">
                                          <p:val>
                                            <p:fltVal val="0"/>
                                          </p:val>
                                        </p:tav>
                                        <p:tav tm="100000">
                                          <p:val>
                                            <p:strVal val="#ppt_w"/>
                                          </p:val>
                                        </p:tav>
                                      </p:tavLst>
                                    </p:anim>
                                    <p:anim calcmode="lin" valueType="num">
                                      <p:cBhvr>
                                        <p:cTn id="59" dur="500" fill="hold"/>
                                        <p:tgtEl>
                                          <p:spTgt spid="41"/>
                                        </p:tgtEl>
                                        <p:attrNameLst>
                                          <p:attrName>ppt_h</p:attrName>
                                        </p:attrNameLst>
                                      </p:cBhvr>
                                      <p:tavLst>
                                        <p:tav tm="0">
                                          <p:val>
                                            <p:fltVal val="0"/>
                                          </p:val>
                                        </p:tav>
                                        <p:tav tm="100000">
                                          <p:val>
                                            <p:strVal val="#ppt_h"/>
                                          </p:val>
                                        </p:tav>
                                      </p:tavLst>
                                    </p:anim>
                                    <p:animEffect transition="in" filter="fade">
                                      <p:cBhvr>
                                        <p:cTn id="60" dur="500"/>
                                        <p:tgtEl>
                                          <p:spTgt spid="41"/>
                                        </p:tgtEl>
                                      </p:cBhvr>
                                    </p:animEffect>
                                  </p:childTnLst>
                                </p:cTn>
                              </p:par>
                            </p:childTnLst>
                          </p:cTn>
                        </p:par>
                        <p:par>
                          <p:cTn id="61" fill="hold" nodeType="afterGroup">
                            <p:stCondLst>
                              <p:cond delay="6000"/>
                            </p:stCondLst>
                            <p:childTnLst>
                              <p:par>
                                <p:cTn id="62" presetID="22" presetClass="entr" presetSubtype="8" fill="hold" nodeType="after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left)">
                                      <p:cBhvr>
                                        <p:cTn id="64" dur="500"/>
                                        <p:tgtEl>
                                          <p:spTgt spid="82"/>
                                        </p:tgtEl>
                                      </p:cBhvr>
                                    </p:animEffect>
                                  </p:childTnLst>
                                </p:cTn>
                              </p:par>
                            </p:childTnLst>
                          </p:cTn>
                        </p:par>
                        <p:par>
                          <p:cTn id="65" fill="hold" nodeType="afterGroup">
                            <p:stCondLst>
                              <p:cond delay="6500"/>
                            </p:stCondLst>
                            <p:childTnLst>
                              <p:par>
                                <p:cTn id="66" presetID="22" presetClass="entr" presetSubtype="1" fill="hold" nodeType="after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wipe(up)">
                                      <p:cBhvr>
                                        <p:cTn id="68" dur="500"/>
                                        <p:tgtEl>
                                          <p:spTgt spid="81"/>
                                        </p:tgtEl>
                                      </p:cBhvr>
                                    </p:animEffect>
                                  </p:childTnLst>
                                </p:cTn>
                              </p:par>
                            </p:childTnLst>
                          </p:cTn>
                        </p:par>
                        <p:par>
                          <p:cTn id="69" fill="hold" nodeType="afterGroup">
                            <p:stCondLst>
                              <p:cond delay="7000"/>
                            </p:stCondLst>
                            <p:childTnLst>
                              <p:par>
                                <p:cTn id="70" presetID="16" presetClass="entr" presetSubtype="37" fill="hold" nodeType="after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barn(outVertical)">
                                      <p:cBhvr>
                                        <p:cTn id="72" dur="500"/>
                                        <p:tgtEl>
                                          <p:spTgt spid="83"/>
                                        </p:tgtEl>
                                      </p:cBhvr>
                                    </p:animEffect>
                                  </p:childTnLst>
                                </p:cTn>
                              </p:par>
                            </p:childTnLst>
                          </p:cTn>
                        </p:par>
                        <p:par>
                          <p:cTn id="73" fill="hold" nodeType="afterGroup">
                            <p:stCondLst>
                              <p:cond delay="7500"/>
                            </p:stCondLst>
                            <p:childTnLst>
                              <p:par>
                                <p:cTn id="74" presetID="53" presetClass="entr" presetSubtype="16"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500" fill="hold"/>
                                        <p:tgtEl>
                                          <p:spTgt spid="42"/>
                                        </p:tgtEl>
                                        <p:attrNameLst>
                                          <p:attrName>ppt_w</p:attrName>
                                        </p:attrNameLst>
                                      </p:cBhvr>
                                      <p:tavLst>
                                        <p:tav tm="0">
                                          <p:val>
                                            <p:fltVal val="0"/>
                                          </p:val>
                                        </p:tav>
                                        <p:tav tm="100000">
                                          <p:val>
                                            <p:strVal val="#ppt_w"/>
                                          </p:val>
                                        </p:tav>
                                      </p:tavLst>
                                    </p:anim>
                                    <p:anim calcmode="lin" valueType="num">
                                      <p:cBhvr>
                                        <p:cTn id="77" dur="500" fill="hold"/>
                                        <p:tgtEl>
                                          <p:spTgt spid="42"/>
                                        </p:tgtEl>
                                        <p:attrNameLst>
                                          <p:attrName>ppt_h</p:attrName>
                                        </p:attrNameLst>
                                      </p:cBhvr>
                                      <p:tavLst>
                                        <p:tav tm="0">
                                          <p:val>
                                            <p:fltVal val="0"/>
                                          </p:val>
                                        </p:tav>
                                        <p:tav tm="100000">
                                          <p:val>
                                            <p:strVal val="#ppt_h"/>
                                          </p:val>
                                        </p:tav>
                                      </p:tavLst>
                                    </p:anim>
                                    <p:animEffect transition="in" filter="fade">
                                      <p:cBhvr>
                                        <p:cTn id="78" dur="500"/>
                                        <p:tgtEl>
                                          <p:spTgt spid="42"/>
                                        </p:tgtEl>
                                      </p:cBhvr>
                                    </p:animEffect>
                                  </p:childTnLst>
                                </p:cTn>
                              </p:par>
                            </p:childTnLst>
                          </p:cTn>
                        </p:par>
                        <p:par>
                          <p:cTn id="79" fill="hold" nodeType="afterGroup">
                            <p:stCondLst>
                              <p:cond delay="8000"/>
                            </p:stCondLst>
                            <p:childTnLst>
                              <p:par>
                                <p:cTn id="80" presetID="22" presetClass="entr" presetSubtype="8" fill="hold" nodeType="after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wipe(left)">
                                      <p:cBhvr>
                                        <p:cTn id="82" dur="500"/>
                                        <p:tgtEl>
                                          <p:spTgt spid="85"/>
                                        </p:tgtEl>
                                      </p:cBhvr>
                                    </p:animEffect>
                                  </p:childTnLst>
                                </p:cTn>
                              </p:par>
                            </p:childTnLst>
                          </p:cTn>
                        </p:par>
                        <p:par>
                          <p:cTn id="83" fill="hold" nodeType="afterGroup">
                            <p:stCondLst>
                              <p:cond delay="8500"/>
                            </p:stCondLst>
                            <p:childTnLst>
                              <p:par>
                                <p:cTn id="84" presetID="22" presetClass="entr" presetSubtype="1" fill="hold" nodeType="afterEffect">
                                  <p:stCondLst>
                                    <p:cond delay="0"/>
                                  </p:stCondLst>
                                  <p:childTnLst>
                                    <p:set>
                                      <p:cBhvr>
                                        <p:cTn id="85" dur="1" fill="hold">
                                          <p:stCondLst>
                                            <p:cond delay="0"/>
                                          </p:stCondLst>
                                        </p:cTn>
                                        <p:tgtEl>
                                          <p:spTgt spid="84"/>
                                        </p:tgtEl>
                                        <p:attrNameLst>
                                          <p:attrName>style.visibility</p:attrName>
                                        </p:attrNameLst>
                                      </p:cBhvr>
                                      <p:to>
                                        <p:strVal val="visible"/>
                                      </p:to>
                                    </p:set>
                                    <p:animEffect transition="in" filter="wipe(up)">
                                      <p:cBhvr>
                                        <p:cTn id="86" dur="500"/>
                                        <p:tgtEl>
                                          <p:spTgt spid="84"/>
                                        </p:tgtEl>
                                      </p:cBhvr>
                                    </p:animEffect>
                                  </p:childTnLst>
                                </p:cTn>
                              </p:par>
                            </p:childTnLst>
                          </p:cTn>
                        </p:par>
                        <p:par>
                          <p:cTn id="87" fill="hold" nodeType="afterGroup">
                            <p:stCondLst>
                              <p:cond delay="9000"/>
                            </p:stCondLst>
                            <p:childTnLst>
                              <p:par>
                                <p:cTn id="88" presetID="16" presetClass="entr" presetSubtype="37"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barn(outVertical)">
                                      <p:cBhvr>
                                        <p:cTn id="90" dur="500"/>
                                        <p:tgtEl>
                                          <p:spTgt spid="86"/>
                                        </p:tgtEl>
                                      </p:cBhvr>
                                    </p:animEffect>
                                  </p:childTnLst>
                                </p:cTn>
                              </p:par>
                            </p:childTnLst>
                          </p:cTn>
                        </p:par>
                        <p:par>
                          <p:cTn id="91" fill="hold" nodeType="afterGroup">
                            <p:stCondLst>
                              <p:cond delay="9500"/>
                            </p:stCondLst>
                            <p:childTnLst>
                              <p:par>
                                <p:cTn id="92" presetID="53" presetClass="entr" presetSubtype="16" fill="hold" nodeType="afterEffect">
                                  <p:stCondLst>
                                    <p:cond delay="0"/>
                                  </p:stCondLst>
                                  <p:childTnLst>
                                    <p:set>
                                      <p:cBhvr>
                                        <p:cTn id="93" dur="1" fill="hold">
                                          <p:stCondLst>
                                            <p:cond delay="0"/>
                                          </p:stCondLst>
                                        </p:cTn>
                                        <p:tgtEl>
                                          <p:spTgt spid="71"/>
                                        </p:tgtEl>
                                        <p:attrNameLst>
                                          <p:attrName>style.visibility</p:attrName>
                                        </p:attrNameLst>
                                      </p:cBhvr>
                                      <p:to>
                                        <p:strVal val="visible"/>
                                      </p:to>
                                    </p:set>
                                    <p:anim calcmode="lin" valueType="num">
                                      <p:cBhvr>
                                        <p:cTn id="94" dur="500" fill="hold"/>
                                        <p:tgtEl>
                                          <p:spTgt spid="71"/>
                                        </p:tgtEl>
                                        <p:attrNameLst>
                                          <p:attrName>ppt_w</p:attrName>
                                        </p:attrNameLst>
                                      </p:cBhvr>
                                      <p:tavLst>
                                        <p:tav tm="0">
                                          <p:val>
                                            <p:fltVal val="0"/>
                                          </p:val>
                                        </p:tav>
                                        <p:tav tm="100000">
                                          <p:val>
                                            <p:strVal val="#ppt_w"/>
                                          </p:val>
                                        </p:tav>
                                      </p:tavLst>
                                    </p:anim>
                                    <p:anim calcmode="lin" valueType="num">
                                      <p:cBhvr>
                                        <p:cTn id="95" dur="500" fill="hold"/>
                                        <p:tgtEl>
                                          <p:spTgt spid="71"/>
                                        </p:tgtEl>
                                        <p:attrNameLst>
                                          <p:attrName>ppt_h</p:attrName>
                                        </p:attrNameLst>
                                      </p:cBhvr>
                                      <p:tavLst>
                                        <p:tav tm="0">
                                          <p:val>
                                            <p:fltVal val="0"/>
                                          </p:val>
                                        </p:tav>
                                        <p:tav tm="100000">
                                          <p:val>
                                            <p:strVal val="#ppt_h"/>
                                          </p:val>
                                        </p:tav>
                                      </p:tavLst>
                                    </p:anim>
                                    <p:animEffect transition="in" filter="fade">
                                      <p:cBhvr>
                                        <p:cTn id="96" dur="500"/>
                                        <p:tgtEl>
                                          <p:spTgt spid="71"/>
                                        </p:tgtEl>
                                      </p:cBhvr>
                                    </p:animEffect>
                                  </p:childTnLst>
                                </p:cTn>
                              </p:par>
                            </p:childTnLst>
                          </p:cTn>
                        </p:par>
                        <p:par>
                          <p:cTn id="97" fill="hold" nodeType="afterGroup">
                            <p:stCondLst>
                              <p:cond delay="10000"/>
                            </p:stCondLst>
                            <p:childTnLst>
                              <p:par>
                                <p:cTn id="98" presetID="16" presetClass="entr" presetSubtype="37" fill="hold" nodeType="after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barn(outVertical)">
                                      <p:cBhvr>
                                        <p:cTn id="100" dur="500"/>
                                        <p:tgtEl>
                                          <p:spTgt spid="72"/>
                                        </p:tgtEl>
                                      </p:cBhvr>
                                    </p:animEffect>
                                  </p:childTnLst>
                                </p:cTn>
                              </p:par>
                            </p:childTnLst>
                          </p:cTn>
                        </p:par>
                        <p:par>
                          <p:cTn id="101" fill="hold" nodeType="afterGroup">
                            <p:stCondLst>
                              <p:cond delay="10500"/>
                            </p:stCondLst>
                            <p:childTnLst>
                              <p:par>
                                <p:cTn id="102" presetID="22" presetClass="entr" presetSubtype="1" fill="hold" nodeType="after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wipe(up)">
                                      <p:cBhvr>
                                        <p:cTn id="104" dur="500"/>
                                        <p:tgtEl>
                                          <p:spTgt spid="73"/>
                                        </p:tgtEl>
                                      </p:cBhvr>
                                    </p:animEffect>
                                  </p:childTnLst>
                                </p:cTn>
                              </p:par>
                            </p:childTnLst>
                          </p:cTn>
                        </p:par>
                        <p:par>
                          <p:cTn id="105" fill="hold" nodeType="afterGroup">
                            <p:stCondLst>
                              <p:cond delay="11000"/>
                            </p:stCondLst>
                            <p:childTnLst>
                              <p:par>
                                <p:cTn id="106" presetID="22" presetClass="entr" presetSubtype="8" fill="hold" nodeType="afterEffect">
                                  <p:stCondLst>
                                    <p:cond delay="0"/>
                                  </p:stCondLst>
                                  <p:childTnLst>
                                    <p:set>
                                      <p:cBhvr>
                                        <p:cTn id="107" dur="1" fill="hold">
                                          <p:stCondLst>
                                            <p:cond delay="0"/>
                                          </p:stCondLst>
                                        </p:cTn>
                                        <p:tgtEl>
                                          <p:spTgt spid="74"/>
                                        </p:tgtEl>
                                        <p:attrNameLst>
                                          <p:attrName>style.visibility</p:attrName>
                                        </p:attrNameLst>
                                      </p:cBhvr>
                                      <p:to>
                                        <p:strVal val="visible"/>
                                      </p:to>
                                    </p:set>
                                    <p:animEffect transition="in" filter="wipe(left)">
                                      <p:cBhvr>
                                        <p:cTn id="108" dur="500"/>
                                        <p:tgtEl>
                                          <p:spTgt spid="74"/>
                                        </p:tgtEl>
                                      </p:cBhvr>
                                    </p:animEffect>
                                  </p:childTnLst>
                                </p:cTn>
                              </p:par>
                            </p:childTnLst>
                          </p:cTn>
                        </p:par>
                        <p:par>
                          <p:cTn id="109" fill="hold" nodeType="afterGroup">
                            <p:stCondLst>
                              <p:cond delay="11500"/>
                            </p:stCondLst>
                            <p:childTnLst>
                              <p:par>
                                <p:cTn id="110" presetID="53" presetClass="entr" presetSubtype="16" fill="hold" nodeType="afterEffect">
                                  <p:stCondLst>
                                    <p:cond delay="0"/>
                                  </p:stCondLst>
                                  <p:childTnLst>
                                    <p:set>
                                      <p:cBhvr>
                                        <p:cTn id="111" dur="1" fill="hold">
                                          <p:stCondLst>
                                            <p:cond delay="0"/>
                                          </p:stCondLst>
                                        </p:cTn>
                                        <p:tgtEl>
                                          <p:spTgt spid="94"/>
                                        </p:tgtEl>
                                        <p:attrNameLst>
                                          <p:attrName>style.visibility</p:attrName>
                                        </p:attrNameLst>
                                      </p:cBhvr>
                                      <p:to>
                                        <p:strVal val="visible"/>
                                      </p:to>
                                    </p:set>
                                    <p:anim calcmode="lin" valueType="num">
                                      <p:cBhvr>
                                        <p:cTn id="112" dur="500" fill="hold"/>
                                        <p:tgtEl>
                                          <p:spTgt spid="94"/>
                                        </p:tgtEl>
                                        <p:attrNameLst>
                                          <p:attrName>ppt_w</p:attrName>
                                        </p:attrNameLst>
                                      </p:cBhvr>
                                      <p:tavLst>
                                        <p:tav tm="0">
                                          <p:val>
                                            <p:fltVal val="0"/>
                                          </p:val>
                                        </p:tav>
                                        <p:tav tm="100000">
                                          <p:val>
                                            <p:strVal val="#ppt_w"/>
                                          </p:val>
                                        </p:tav>
                                      </p:tavLst>
                                    </p:anim>
                                    <p:anim calcmode="lin" valueType="num">
                                      <p:cBhvr>
                                        <p:cTn id="113" dur="500" fill="hold"/>
                                        <p:tgtEl>
                                          <p:spTgt spid="94"/>
                                        </p:tgtEl>
                                        <p:attrNameLst>
                                          <p:attrName>ppt_h</p:attrName>
                                        </p:attrNameLst>
                                      </p:cBhvr>
                                      <p:tavLst>
                                        <p:tav tm="0">
                                          <p:val>
                                            <p:fltVal val="0"/>
                                          </p:val>
                                        </p:tav>
                                        <p:tav tm="100000">
                                          <p:val>
                                            <p:strVal val="#ppt_h"/>
                                          </p:val>
                                        </p:tav>
                                      </p:tavLst>
                                    </p:anim>
                                    <p:animEffect transition="in" filter="fade">
                                      <p:cBhvr>
                                        <p:cTn id="114" dur="500"/>
                                        <p:tgtEl>
                                          <p:spTgt spid="94"/>
                                        </p:tgtEl>
                                      </p:cBhvr>
                                    </p:animEffect>
                                  </p:childTnLst>
                                </p:cTn>
                              </p:par>
                            </p:childTnLst>
                          </p:cTn>
                        </p:par>
                        <p:par>
                          <p:cTn id="115" fill="hold" nodeType="afterGroup">
                            <p:stCondLst>
                              <p:cond delay="12000"/>
                            </p:stCondLst>
                            <p:childTnLst>
                              <p:par>
                                <p:cTn id="116" presetID="53" presetClass="entr" presetSubtype="16" fill="hold" nodeType="afterEffect">
                                  <p:stCondLst>
                                    <p:cond delay="0"/>
                                  </p:stCondLst>
                                  <p:childTnLst>
                                    <p:set>
                                      <p:cBhvr>
                                        <p:cTn id="117" dur="1" fill="hold">
                                          <p:stCondLst>
                                            <p:cond delay="0"/>
                                          </p:stCondLst>
                                        </p:cTn>
                                        <p:tgtEl>
                                          <p:spTgt spid="98"/>
                                        </p:tgtEl>
                                        <p:attrNameLst>
                                          <p:attrName>style.visibility</p:attrName>
                                        </p:attrNameLst>
                                      </p:cBhvr>
                                      <p:to>
                                        <p:strVal val="visible"/>
                                      </p:to>
                                    </p:set>
                                    <p:anim calcmode="lin" valueType="num">
                                      <p:cBhvr>
                                        <p:cTn id="118" dur="500" fill="hold"/>
                                        <p:tgtEl>
                                          <p:spTgt spid="98"/>
                                        </p:tgtEl>
                                        <p:attrNameLst>
                                          <p:attrName>ppt_w</p:attrName>
                                        </p:attrNameLst>
                                      </p:cBhvr>
                                      <p:tavLst>
                                        <p:tav tm="0">
                                          <p:val>
                                            <p:fltVal val="0"/>
                                          </p:val>
                                        </p:tav>
                                        <p:tav tm="100000">
                                          <p:val>
                                            <p:strVal val="#ppt_w"/>
                                          </p:val>
                                        </p:tav>
                                      </p:tavLst>
                                    </p:anim>
                                    <p:anim calcmode="lin" valueType="num">
                                      <p:cBhvr>
                                        <p:cTn id="119" dur="500" fill="hold"/>
                                        <p:tgtEl>
                                          <p:spTgt spid="98"/>
                                        </p:tgtEl>
                                        <p:attrNameLst>
                                          <p:attrName>ppt_h</p:attrName>
                                        </p:attrNameLst>
                                      </p:cBhvr>
                                      <p:tavLst>
                                        <p:tav tm="0">
                                          <p:val>
                                            <p:fltVal val="0"/>
                                          </p:val>
                                        </p:tav>
                                        <p:tav tm="100000">
                                          <p:val>
                                            <p:strVal val="#ppt_h"/>
                                          </p:val>
                                        </p:tav>
                                      </p:tavLst>
                                    </p:anim>
                                    <p:animEffect transition="in" filter="fade">
                                      <p:cBhvr>
                                        <p:cTn id="120" dur="500"/>
                                        <p:tgtEl>
                                          <p:spTgt spid="98"/>
                                        </p:tgtEl>
                                      </p:cBhvr>
                                    </p:animEffect>
                                  </p:childTnLst>
                                </p:cTn>
                              </p:par>
                            </p:childTnLst>
                          </p:cTn>
                        </p:par>
                        <p:par>
                          <p:cTn id="121" fill="hold" nodeType="afterGroup">
                            <p:stCondLst>
                              <p:cond delay="12500"/>
                            </p:stCondLst>
                            <p:childTnLst>
                              <p:par>
                                <p:cTn id="122" presetID="53" presetClass="entr" presetSubtype="16" fill="hold" nodeType="afterEffect">
                                  <p:stCondLst>
                                    <p:cond delay="0"/>
                                  </p:stCondLst>
                                  <p:childTnLst>
                                    <p:set>
                                      <p:cBhvr>
                                        <p:cTn id="123" dur="1" fill="hold">
                                          <p:stCondLst>
                                            <p:cond delay="0"/>
                                          </p:stCondLst>
                                        </p:cTn>
                                        <p:tgtEl>
                                          <p:spTgt spid="102"/>
                                        </p:tgtEl>
                                        <p:attrNameLst>
                                          <p:attrName>style.visibility</p:attrName>
                                        </p:attrNameLst>
                                      </p:cBhvr>
                                      <p:to>
                                        <p:strVal val="visible"/>
                                      </p:to>
                                    </p:set>
                                    <p:anim calcmode="lin" valueType="num">
                                      <p:cBhvr>
                                        <p:cTn id="124" dur="500" fill="hold"/>
                                        <p:tgtEl>
                                          <p:spTgt spid="102"/>
                                        </p:tgtEl>
                                        <p:attrNameLst>
                                          <p:attrName>ppt_w</p:attrName>
                                        </p:attrNameLst>
                                      </p:cBhvr>
                                      <p:tavLst>
                                        <p:tav tm="0">
                                          <p:val>
                                            <p:fltVal val="0"/>
                                          </p:val>
                                        </p:tav>
                                        <p:tav tm="100000">
                                          <p:val>
                                            <p:strVal val="#ppt_w"/>
                                          </p:val>
                                        </p:tav>
                                      </p:tavLst>
                                    </p:anim>
                                    <p:anim calcmode="lin" valueType="num">
                                      <p:cBhvr>
                                        <p:cTn id="125" dur="500" fill="hold"/>
                                        <p:tgtEl>
                                          <p:spTgt spid="102"/>
                                        </p:tgtEl>
                                        <p:attrNameLst>
                                          <p:attrName>ppt_h</p:attrName>
                                        </p:attrNameLst>
                                      </p:cBhvr>
                                      <p:tavLst>
                                        <p:tav tm="0">
                                          <p:val>
                                            <p:fltVal val="0"/>
                                          </p:val>
                                        </p:tav>
                                        <p:tav tm="100000">
                                          <p:val>
                                            <p:strVal val="#ppt_h"/>
                                          </p:val>
                                        </p:tav>
                                      </p:tavLst>
                                    </p:anim>
                                    <p:animEffect transition="in" filter="fade">
                                      <p:cBhvr>
                                        <p:cTn id="126" dur="500"/>
                                        <p:tgtEl>
                                          <p:spTgt spid="102"/>
                                        </p:tgtEl>
                                      </p:cBhvr>
                                    </p:animEffect>
                                  </p:childTnLst>
                                </p:cTn>
                              </p:par>
                            </p:childTnLst>
                          </p:cTn>
                        </p:par>
                        <p:par>
                          <p:cTn id="127" fill="hold" nodeType="afterGroup">
                            <p:stCondLst>
                              <p:cond delay="13000"/>
                            </p:stCondLst>
                            <p:childTnLst>
                              <p:par>
                                <p:cTn id="128" presetID="53" presetClass="entr" presetSubtype="16" fill="hold" nodeType="afterEffect">
                                  <p:stCondLst>
                                    <p:cond delay="0"/>
                                  </p:stCondLst>
                                  <p:childTnLst>
                                    <p:set>
                                      <p:cBhvr>
                                        <p:cTn id="129" dur="1" fill="hold">
                                          <p:stCondLst>
                                            <p:cond delay="0"/>
                                          </p:stCondLst>
                                        </p:cTn>
                                        <p:tgtEl>
                                          <p:spTgt spid="106"/>
                                        </p:tgtEl>
                                        <p:attrNameLst>
                                          <p:attrName>style.visibility</p:attrName>
                                        </p:attrNameLst>
                                      </p:cBhvr>
                                      <p:to>
                                        <p:strVal val="visible"/>
                                      </p:to>
                                    </p:set>
                                    <p:anim calcmode="lin" valueType="num">
                                      <p:cBhvr>
                                        <p:cTn id="130" dur="500" fill="hold"/>
                                        <p:tgtEl>
                                          <p:spTgt spid="106"/>
                                        </p:tgtEl>
                                        <p:attrNameLst>
                                          <p:attrName>ppt_w</p:attrName>
                                        </p:attrNameLst>
                                      </p:cBhvr>
                                      <p:tavLst>
                                        <p:tav tm="0">
                                          <p:val>
                                            <p:fltVal val="0"/>
                                          </p:val>
                                        </p:tav>
                                        <p:tav tm="100000">
                                          <p:val>
                                            <p:strVal val="#ppt_w"/>
                                          </p:val>
                                        </p:tav>
                                      </p:tavLst>
                                    </p:anim>
                                    <p:anim calcmode="lin" valueType="num">
                                      <p:cBhvr>
                                        <p:cTn id="131" dur="500" fill="hold"/>
                                        <p:tgtEl>
                                          <p:spTgt spid="106"/>
                                        </p:tgtEl>
                                        <p:attrNameLst>
                                          <p:attrName>ppt_h</p:attrName>
                                        </p:attrNameLst>
                                      </p:cBhvr>
                                      <p:tavLst>
                                        <p:tav tm="0">
                                          <p:val>
                                            <p:fltVal val="0"/>
                                          </p:val>
                                        </p:tav>
                                        <p:tav tm="100000">
                                          <p:val>
                                            <p:strVal val="#ppt_h"/>
                                          </p:val>
                                        </p:tav>
                                      </p:tavLst>
                                    </p:anim>
                                    <p:animEffect transition="in" filter="fade">
                                      <p:cBhvr>
                                        <p:cTn id="13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0" grpId="0" animBg="1"/>
      <p:bldP spid="41" grpId="0" animBg="1"/>
      <p:bldP spid="42" grpId="0" animBg="1"/>
      <p:bldP spid="2" grpId="0"/>
      <p:bldP spid="38" grpId="0"/>
      <p:bldP spid="39" grpId="0"/>
      <p:bldP spid="78" grpId="0"/>
      <p:bldP spid="79" grpId="0"/>
      <p:bldP spid="81" grpId="0"/>
      <p:bldP spid="82" grpId="0"/>
      <p:bldP spid="84" grpId="0"/>
      <p:bldP spid="85" grpId="0"/>
      <p:bldP spid="71" grpId="0" animBg="1"/>
      <p:bldP spid="73" grpId="0"/>
      <p:bldP spid="74" grpId="0"/>
    </p:bldLst>
  </p:timing>
</p:sld>
</file>

<file path=ppt/theme/theme1.xml><?xml version="1.0" encoding="utf-8"?>
<a:theme xmlns:a="http://schemas.openxmlformats.org/drawingml/2006/main" name="Office Theme">
  <a:themeElements>
    <a:clrScheme name="Custom pitchdeck">
      <a:dk1>
        <a:sysClr val="windowText" lastClr="000000"/>
      </a:dk1>
      <a:lt1>
        <a:sysClr val="window" lastClr="FFFFFF"/>
      </a:lt1>
      <a:dk2>
        <a:srgbClr val="464646"/>
      </a:dk2>
      <a:lt2>
        <a:srgbClr val="FFFFFF"/>
      </a:lt2>
      <a:accent1>
        <a:srgbClr val="6CC2B8"/>
      </a:accent1>
      <a:accent2>
        <a:srgbClr val="57BBA7"/>
      </a:accent2>
      <a:accent3>
        <a:srgbClr val="3AB086"/>
      </a:accent3>
      <a:accent4>
        <a:srgbClr val="1E6D63"/>
      </a:accent4>
      <a:accent5>
        <a:srgbClr val="6EBDBD"/>
      </a:accent5>
      <a:accent6>
        <a:srgbClr val="8FCDC0"/>
      </a:accent6>
      <a:hlink>
        <a:srgbClr val="A05024"/>
      </a:hlink>
      <a:folHlink>
        <a:srgbClr val="FEC037"/>
      </a:folHlink>
    </a:clrScheme>
    <a:fontScheme name="Pitch Deck">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2605</TotalTime>
  <Words>1056</Words>
  <Application>Microsoft Office PowerPoint</Application>
  <PresentationFormat>Ekran Gösterisi (16:9)</PresentationFormat>
  <Paragraphs>103</Paragraphs>
  <Slides>12</Slides>
  <Notes>1</Notes>
  <HiddenSlides>0</HiddenSlides>
  <MMClips>1</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Calibri Light</vt:lpstr>
      <vt:lpstr>Lato Light</vt:lpstr>
      <vt:lpstr>Montserrat</vt:lpstr>
      <vt:lpstr>RalewayMedium</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CreClutch</dc:creator>
  <cp:lastModifiedBy>Emir Yalçın</cp:lastModifiedBy>
  <cp:revision>168</cp:revision>
  <dcterms:created xsi:type="dcterms:W3CDTF">2019-08-02T03:12:27Z</dcterms:created>
  <dcterms:modified xsi:type="dcterms:W3CDTF">2024-04-25T16:55:09Z</dcterms:modified>
</cp:coreProperties>
</file>