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BDAF-494E-4FAB-9B98-85E31AA58FE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0671-8FE7-482F-A108-7708F66E3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BDAF-494E-4FAB-9B98-85E31AA58FE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0671-8FE7-482F-A108-7708F66E3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7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BDAF-494E-4FAB-9B98-85E31AA58FE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0671-8FE7-482F-A108-7708F66E3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0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BDAF-494E-4FAB-9B98-85E31AA58FE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0671-8FE7-482F-A108-7708F66E3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9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BDAF-494E-4FAB-9B98-85E31AA58FE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0671-8FE7-482F-A108-7708F66E3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6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BDAF-494E-4FAB-9B98-85E31AA58FE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0671-8FE7-482F-A108-7708F66E3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BDAF-494E-4FAB-9B98-85E31AA58FE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0671-8FE7-482F-A108-7708F66E3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BDAF-494E-4FAB-9B98-85E31AA58FE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0671-8FE7-482F-A108-7708F66E3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4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BDAF-494E-4FAB-9B98-85E31AA58FE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0671-8FE7-482F-A108-7708F66E3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BDAF-494E-4FAB-9B98-85E31AA58FE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0671-8FE7-482F-A108-7708F66E3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BDAF-494E-4FAB-9B98-85E31AA58FE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0671-8FE7-482F-A108-7708F66E3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2BDAF-494E-4FAB-9B98-85E31AA58FE6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B0671-8FE7-482F-A108-7708F66E3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Payroll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38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Presented By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Sakib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Ahammed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NCLC-47-1264307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4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 Code-Angular 6 </a:t>
            </a:r>
          </a:p>
          <a:p>
            <a:r>
              <a:rPr lang="en-US" dirty="0" smtClean="0"/>
              <a:t>Eclipse-spring boot</a:t>
            </a:r>
          </a:p>
          <a:p>
            <a:r>
              <a:rPr lang="en-US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and signup with mail confirmation</a:t>
            </a:r>
          </a:p>
          <a:p>
            <a:r>
              <a:rPr lang="en-US" dirty="0" smtClean="0"/>
              <a:t>Employee information database</a:t>
            </a:r>
          </a:p>
          <a:p>
            <a:r>
              <a:rPr lang="en-US" dirty="0" smtClean="0"/>
              <a:t>Salary Information database</a:t>
            </a:r>
          </a:p>
          <a:p>
            <a:r>
              <a:rPr lang="en-US" dirty="0" smtClean="0"/>
              <a:t>Net salary calculate(backend)</a:t>
            </a:r>
          </a:p>
          <a:p>
            <a:r>
              <a:rPr lang="en-US" dirty="0" err="1" smtClean="0"/>
              <a:t>Attendence</a:t>
            </a:r>
            <a:r>
              <a:rPr lang="en-US" dirty="0" smtClean="0"/>
              <a:t> count(trying to improve more)</a:t>
            </a:r>
          </a:p>
          <a:p>
            <a:r>
              <a:rPr lang="en-US" dirty="0" smtClean="0"/>
              <a:t>Dynamic(working on to improve more)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4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38929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3676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Info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74768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Salary Info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16378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Payslip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77359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Payslip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12765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Payslip.pdf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50825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54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Payroll Management</vt:lpstr>
      <vt:lpstr>Features</vt:lpstr>
      <vt:lpstr>Dashboard</vt:lpstr>
      <vt:lpstr>Employee Information</vt:lpstr>
      <vt:lpstr>Add Info</vt:lpstr>
      <vt:lpstr>Salary Info</vt:lpstr>
      <vt:lpstr>Payslip</vt:lpstr>
      <vt:lpstr>Payslip</vt:lpstr>
      <vt:lpstr>Payslip.pdf</vt:lpstr>
      <vt:lpstr>Using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Management</dc:title>
  <dc:creator>user</dc:creator>
  <cp:lastModifiedBy>user</cp:lastModifiedBy>
  <cp:revision>3</cp:revision>
  <dcterms:created xsi:type="dcterms:W3CDTF">2022-02-20T06:50:14Z</dcterms:created>
  <dcterms:modified xsi:type="dcterms:W3CDTF">2022-02-20T07:14:51Z</dcterms:modified>
</cp:coreProperties>
</file>