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520A83-D3F1-9FDF-B380-C4EB9302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961C4E-02AF-30B8-01A3-422B34C2C0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DE98E6-68EF-5BF3-9D61-07382CD3F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048977-CBFE-16D3-C878-B538FC7E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813309-F64D-3AF3-02B4-9E946B1F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27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EC110-1698-5AD0-4D5B-C4B188F8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11C7BF-0751-8BC8-1CFA-3D3919309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9B58E6-8438-B128-57D2-812F6363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E0B2E6-655B-23B2-C42E-8602433B4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E38545-330F-EA3F-E6DC-655512FD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205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A4B4A69-4472-53CB-82B6-EF4147A0A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12514F3-CAE9-3711-35A5-24F3AD1DA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6A1421-130A-3721-6FAE-35431CE0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8B1D37-94BC-5657-B870-5DEF40C0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8BFE566-8FF1-AEF5-480C-CE0060114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89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B7F70-D02D-01DB-CC47-10813F0B1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334A6-25A7-02F5-8575-BEAC989F4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D87FBE-51CC-C837-00B2-3EEFDBDB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895EE1-4883-EB10-E93B-8A72DFE31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5E6E28-04FC-975A-CFDD-032FC865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397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C68D4-56ED-CCD4-C236-F65ACB905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33913B-8BE9-FDB3-9E39-1F11408FF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296AE6-1FF6-8071-F1E3-DF0E12BBF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377731-A673-D2E2-C462-5D4032E4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FAC6CF-81FB-D82A-3E4B-4310BACE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68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EE79EC-348F-4685-4AA5-6CA4A26E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B93AA0-A640-0E01-79B7-330322859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785F29-AEE4-4285-98F3-35F5561CC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CD88FF-048A-5EB8-C3F1-4F4A15B1D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8DCC20-4CB6-9F6D-B5EF-74105E64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222C59-9FB9-7808-3B0E-2F818DEF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322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92558-FF54-FED0-23B9-7A23ACFF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C8DA36-6079-01C2-7629-70BB3C5B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0790F31-286A-68A7-AA9E-397314B8D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80D44CF-5086-B693-7B2F-ABDAC532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0F5A5C-D904-2F3F-5715-A8507175B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A46CC4E-B693-D192-276A-7DDA33604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D478D2-F9C3-E0D4-31F8-988DA5A9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14FD954-D1CD-D0E5-B839-F63959919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75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70AF67-8EAC-4543-D798-4046E40E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9D3777-0323-02F7-A540-39E5FD1B9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D43342-DDFE-27D8-CDC8-AE212DEB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0CB2B3D-E536-7FAF-231A-8BB02608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24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49E04A-7139-7699-C693-EC9E6B7F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DC8D1B4-5981-3EDB-BF5A-672F79D1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115C47D-D846-16C0-83F5-9DCAB866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702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0D6B5C-B59F-9CB9-4F18-8DD921FA1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C4CAC4-38B5-9DC5-1752-98A87058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4DFF56-10C4-BCD6-B132-FB22FF09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934CF9-B4C7-47E1-EFA5-310971328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AE11B3-9338-F035-90AB-A8695A8B6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6F4033-9272-A045-C856-515CFE7F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16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AD7A3-A0B6-2781-0D17-6D1178BD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D2334A3-D8ED-7366-0724-EB4547331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600599-4479-6703-E831-6F850EAB9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0AB7BB-40E2-E513-F587-F6ACAA56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4729F4-5257-D0E3-3C62-1D0EA83BC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382E55-A47C-744B-A1F4-D6AA3F27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03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437771A-4D0E-5582-14DE-99A7D5E7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3A596F-5F68-785B-AC80-1CF448964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07525E-CE7B-3CEF-2F9C-EE00F38D9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A0883-65D9-4B6F-873F-2FC31D8E437F}" type="datetimeFigureOut">
              <a:rPr lang="zh-TW" altLang="en-US" smtClean="0"/>
              <a:t>2024/4/24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30A71F-FA17-D6E2-058B-F07C0902B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651A67-7BBC-DAB4-BD27-2E535827F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F34897-3524-4AD2-A902-938758E6BA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044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>
            <a:extLst>
              <a:ext uri="{FF2B5EF4-FFF2-40B4-BE49-F238E27FC236}">
                <a16:creationId xmlns:a16="http://schemas.microsoft.com/office/drawing/2014/main" id="{CFDA66A8-3BA2-AFA5-486D-28CB063752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標題 4">
            <a:extLst>
              <a:ext uri="{FF2B5EF4-FFF2-40B4-BE49-F238E27FC236}">
                <a16:creationId xmlns:a16="http://schemas.microsoft.com/office/drawing/2014/main" id="{0D5E7197-F2AB-6ED0-2557-27950889D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應用神經網路預測股市漲跌趨勢轉折點</a:t>
            </a:r>
          </a:p>
        </p:txBody>
      </p:sp>
    </p:spTree>
    <p:extLst>
      <p:ext uri="{BB962C8B-B14F-4D97-AF65-F5344CB8AC3E}">
        <p14:creationId xmlns:p14="http://schemas.microsoft.com/office/powerpoint/2010/main" val="1736572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E9FF5D-4D20-5D02-B4F5-5BC4D21D0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</p:spTree>
    <p:extLst>
      <p:ext uri="{BB962C8B-B14F-4D97-AF65-F5344CB8AC3E}">
        <p14:creationId xmlns:p14="http://schemas.microsoft.com/office/powerpoint/2010/main" val="3144714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CB0906-341A-5F4F-FB63-24BD2631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719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佈景主題</vt:lpstr>
      <vt:lpstr>應用神經網路預測股市漲跌趨勢轉折點</vt:lpstr>
      <vt:lpstr>目錄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應用神經網路預測股市漲跌趨勢轉折點</dc:title>
  <dc:creator>ariston</dc:creator>
  <cp:lastModifiedBy>ariston</cp:lastModifiedBy>
  <cp:revision>1</cp:revision>
  <dcterms:created xsi:type="dcterms:W3CDTF">2024-04-24T02:43:22Z</dcterms:created>
  <dcterms:modified xsi:type="dcterms:W3CDTF">2024-04-24T03:50:40Z</dcterms:modified>
</cp:coreProperties>
</file>