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9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1-02T14:48:33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13317 5627 0,'18'0'62,"0"35"-46,-1-35-16,36 35 47,-35-17-47,-1-18 62,19-18-46,17-17-16,-36 0 16,19 17-16,-19 1 15,-17-36-15</inkml:trace>
  <inkml:trace contextRef="#ctx0" brushRef="#br0" timeOffset="1776.69">13388 6244 0,'18'0'16,"-1"0"0,1 0 30,-1 0-46,1 0 32,0 0-17,-1 0 17,1 0-1,17 0-31,-17 0 31</inkml:trace>
  <inkml:trace contextRef="#ctx0" brushRef="#br0" timeOffset="18276.66">8978 6227 0,'18'0'93,"17"0"-77,0 0 0,1 0-16,69 0 15,-34 0 1,-18 0-16,18 0 16,-19 0-16,37 0 31</inkml:trace>
  <inkml:trace contextRef="#ctx0" brushRef="#br0" timeOffset="19128.28">13529 6473 0,'0'0'0,"0"53"15,0 0 1,0 0-16,0-18 16,0-17-1,-18 35 1,18-35-1,0-1-15</inkml:trace>
  <inkml:trace contextRef="#ctx0" brushRef="#br0" timeOffset="19661.93">13529 6473 0,'0'-17'0,"18"17"31,-1 0-15,1 0-16,0 0 15,-1 17 1,18 1 0,-17-18 15,0 0 0,-18 18-15,0-1-1,0 1 1,-18-18 0,-17 18-16,0-18 15,-1 17-15,1-17 16,17 0-1,1 0-15,17-17 16,17-1 47</inkml:trace>
  <inkml:trace contextRef="#ctx0" brushRef="#br0" timeOffset="20658.84">14287 6350 0,'-17'0'47,"-1"0"-32,1 71-15,-1-19 16,0-16-16,-17 17 15,35-18 1,-18-17-16,18-1 16,0 1-16,-17-18 93,-1-106-61,0 71-17,18 17 1,0 0-16,0 1 16,-17 17 15,-1 0 31,-17 106-30,35-71-32,0-17 15,0-1 1,18 18-1,-1-17 1,1 0 0,-1-18-1,1 0-15,17 0 16,-17 0 0</inkml:trace>
  <inkml:trace contextRef="#ctx0" brushRef="#br0" timeOffset="22122.99">14870 6544 0,'0'-35'16,"0"17"0,0 0 15,-18 1-31,0 17 16,18-18-16,0 1 31,-17 17 0,-1 0-15,0 0-16,1 0 15,-36 52 1,18-16 0,17-1-1,18 0 16,18-17-15,-1 0 0,54-1-1,-1-17 1,18 0 0,18 0-1,-88 0 1,-53 18 78,17-1-79,0 1 1,1-18-16,-19 53 15,19-53-15,-1 18 16,-17 35 0,35-18 15,0 0-31,0-17 16,0-1-1,0 19 1,0-19-1,35 1 1,-17-18 0,-1 0-16,1 0 15,35-18 1,-18-17-16,36-18 16,-71 36-1,0-1-15,0 0 16,0-17-16,0 17 15,-18-17 1,1 35 15,-1 0-15,0 0 0,1 0-16,-1 0 15,0 0 1,36 0 78,123 35-79,-123-35 1,35 0-1,0 0 1,-36 0-16,1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5A747-AE75-4267-8F65-514E13E823F8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C0C18-B2B1-47BF-B9D3-F2D0D99EE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2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D23FA-7EEF-4C8A-ACDD-891EC3075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FC967C-ADDC-4E5C-8C77-20F963099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8DEC34-2482-43FA-84AC-A4D485FA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775E-4A7D-4786-9733-55B4E9A56195}" type="datetime1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0BB7D9-99A1-434C-8830-464B3B4E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580FCA-18FF-4691-AE85-507862D2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27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36AA0-2880-440D-A983-ACCE4D2B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2BAB29-7452-4228-A5CB-DFC78326D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8EAA64-2835-4398-A69D-E1FBC7EE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AFC0-CA87-42F5-8104-F06C25B594F2}" type="datetime1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6A96AE-4B7C-4938-8DB9-15AF9146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90A304-FF7A-4BEF-927B-1664EFE6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06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7DC65A4-C052-4BD4-BFAD-2B99E2155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8319B7-C5ED-43DE-BB30-396119BA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24A21-6C17-483E-9F95-935D83A1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69CB-14FE-4CA5-A99A-3283A7AC680A}" type="datetime1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CC5AB2-6FB7-4849-9C98-59362E98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9AE7B5-580F-442F-A6BB-E3133449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25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975CC-E2E6-4E18-A495-A3BBDB95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6E742-5625-45D0-8400-720B6233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8137E0-532B-4AC0-A263-B02A3B76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B62A-917D-46DE-824F-13FBFD5BC620}" type="datetime1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D2B494-4220-454A-AE31-35CC317B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1D664B-EDED-4B6B-B5CB-BB206717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2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5E310-7FF3-4248-B731-ECD0F4EC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56E5EA-BD58-40C4-B40B-64A84E979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5374A9-6CEB-4EF3-A56D-872D2837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02D-6E8B-491B-9678-7F561BD28E9C}" type="datetime1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32E9C0-670F-4454-A315-CA3288EE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C773A8-CF21-4AFB-B54B-8F335925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04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B177F-8B9C-437E-8550-B740B390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C12CCF-A655-49A5-A1B6-1B5AB75B9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4EA68E-4C00-4D43-8131-5CC61F32C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CC5D0F-9FAC-4FA1-9D1E-691B73FC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8BB1-4577-4BB2-8D15-BB0DA0207513}" type="datetime1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C7CD9E-F1DE-4F4E-949A-E2996707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23B18A-D55E-42B7-856F-448A86B4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0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D51509-32E9-40DD-ABCD-8DAA8C75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C6FEA3-B1CD-45B6-9225-C5F605352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A6B8F0-291D-4C57-9D86-891586F95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3B8849-1692-4813-AD52-C2E9DFFC7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203284-14AA-4471-88DC-61B1FF6DA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18D438-D313-499B-8235-FE6752CB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B0EB-D344-496F-970F-93A1D83CDEC4}" type="datetime1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1C3702-911E-43AB-ADF0-DDE20702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CC3B11-5E87-48DC-8757-A0ACF7BA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02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4F26A-0AD5-4208-A4AE-900BFAE6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7535EB-4DAC-4DDC-9CE7-3A3F5F1C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7206-5D9E-4750-9BEC-EF7E4419C2D7}" type="datetime1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73E1D6-B310-48BA-A49D-A833FFD3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D52E2D-C6DB-464F-BCC4-9EBB3B35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38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E910CB9-964C-4EA1-A008-A41830BC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C9E5-E84B-4F58-BE99-5E6596FFF976}" type="datetime1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4852B6C-89B4-4F54-B84A-8BF03C2F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977149-8A8C-4ABA-8CE0-F4D6D958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07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A41DC9-8A81-4DBF-8682-CB71565A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B2D82C-C92A-4612-8DA4-9C35EA88C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B2EE2E-1B3F-42A9-B032-C93240DDD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33023A-15A7-4259-ADA8-53034FA4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A304-4046-4BF6-9F94-93736615C1A3}" type="datetime1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69E189-E512-4E25-B235-853B7D19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D1AB70-96DD-4322-ACD4-9EF57ABF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24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A7CAF8-6CB5-47A9-937E-01F23010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1407C1E-3C7F-4405-9EBF-1D57F2572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DE5C37-1A29-4736-B315-E396966D8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12AEC0-3945-4AD6-9D42-98BDA4FB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609F-49D5-4FEF-9987-BC770662623C}" type="datetime1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3D4A7C-495A-467B-976D-B9FF33A3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4CDB6D-DB80-493A-B393-FC23B735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6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62D6E2D-7D2C-41B4-A69C-90C4BF88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912091-E9EC-41C3-8A23-8A33AF50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D8B57F-D397-4CE7-BCC8-79DD89F40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7363D-270F-46BC-B1F1-D5B085CF1B64}" type="datetime1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87BCAD-3850-47C2-A77D-7C7336960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271BF2-6BE7-4398-9EB8-1C811A592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121D1-3742-4151-9132-D6FDB1BC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95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6AF6D61-3AD1-4B88-B812-3368CB90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4DB872-D157-4572-AE08-6F7D4FA01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457200"/>
            <a:ext cx="96583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6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0497AF8-AF73-476F-BFE6-712A35F8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DF0B3F-559E-4618-A704-A961C314D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457200"/>
            <a:ext cx="96583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9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8FF916-2837-4666-9094-3750EF7A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5E1A6C-883B-413A-9084-C23DCBAE6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069" y="613180"/>
            <a:ext cx="8472243" cy="52136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70F4743-6F54-4641-B9AE-B539829A7D18}"/>
              </a:ext>
            </a:extLst>
          </p:cNvPr>
          <p:cNvSpPr txBox="1"/>
          <p:nvPr/>
        </p:nvSpPr>
        <p:spPr>
          <a:xfrm>
            <a:off x="80252" y="83158"/>
            <a:ext cx="290613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/>
              <a:t>                                         </a:t>
            </a:r>
            <a:r>
              <a:rPr lang="en-US" altLang="zh-TW" sz="800" dirty="0" err="1"/>
              <a:t>test_data</a:t>
            </a:r>
            <a:r>
              <a:rPr lang="zh-TW" altLang="en-US" sz="800" dirty="0"/>
              <a:t>                           </a:t>
            </a:r>
            <a:r>
              <a:rPr lang="en-US" altLang="zh-TW" sz="800" dirty="0"/>
              <a:t>predictions</a:t>
            </a:r>
          </a:p>
          <a:p>
            <a:r>
              <a:rPr lang="en-US" altLang="zh-TW" sz="800" dirty="0"/>
              <a:t>0	3689.050049	3719.528289</a:t>
            </a:r>
          </a:p>
          <a:p>
            <a:r>
              <a:rPr lang="en-US" altLang="zh-TW" sz="800" dirty="0"/>
              <a:t>1	3657.100098	3667.515583</a:t>
            </a:r>
          </a:p>
          <a:p>
            <a:r>
              <a:rPr lang="en-US" altLang="zh-TW" sz="800" dirty="0"/>
              <a:t>2	3762.010010	3666.176012</a:t>
            </a:r>
          </a:p>
          <a:p>
            <a:r>
              <a:rPr lang="en-US" altLang="zh-TW" sz="800" dirty="0"/>
              <a:t>3	3799.439941	3763.808710</a:t>
            </a:r>
          </a:p>
          <a:p>
            <a:r>
              <a:rPr lang="en-US" altLang="zh-TW" sz="800" dirty="0"/>
              <a:t>4	3825.969971	3808.218183</a:t>
            </a:r>
          </a:p>
          <a:p>
            <a:r>
              <a:rPr lang="en-US" altLang="zh-TW" sz="800" dirty="0"/>
              <a:t>5	3834.689941	3815.967268</a:t>
            </a:r>
          </a:p>
          <a:p>
            <a:r>
              <a:rPr lang="en-US" altLang="zh-TW" sz="800" dirty="0"/>
              <a:t>6	3808.260010	3840.102112</a:t>
            </a:r>
          </a:p>
          <a:p>
            <a:r>
              <a:rPr lang="en-US" altLang="zh-TW" sz="800" dirty="0"/>
              <a:t>7	3881.850098	3800.760063</a:t>
            </a:r>
          </a:p>
          <a:p>
            <a:r>
              <a:rPr lang="en-US" altLang="zh-TW" sz="800" dirty="0"/>
              <a:t>8	3901.790039	3887.432397</a:t>
            </a:r>
          </a:p>
          <a:p>
            <a:r>
              <a:rPr lang="en-US" altLang="zh-TW" sz="800" dirty="0"/>
              <a:t>9	3852.899902	3907.019233</a:t>
            </a:r>
          </a:p>
          <a:p>
            <a:r>
              <a:rPr lang="en-US" altLang="zh-TW" sz="800" dirty="0"/>
              <a:t>10	3733.250000	3839.331237</a:t>
            </a:r>
          </a:p>
          <a:p>
            <a:r>
              <a:rPr lang="en-US" altLang="zh-TW" sz="800" dirty="0"/>
              <a:t>11	3766.979980	3725.310979</a:t>
            </a:r>
          </a:p>
          <a:p>
            <a:r>
              <a:rPr lang="en-US" altLang="zh-TW" sz="800" dirty="0"/>
              <a:t>12	3780.709961	3773.893798</a:t>
            </a:r>
          </a:p>
          <a:p>
            <a:r>
              <a:rPr lang="en-US" altLang="zh-TW" sz="800" dirty="0"/>
              <a:t>13	3817.020020	3791.127105</a:t>
            </a:r>
          </a:p>
          <a:p>
            <a:r>
              <a:rPr lang="en-US" altLang="zh-TW" sz="800" dirty="0"/>
              <a:t>14	3810.939941	3809.712608</a:t>
            </a:r>
          </a:p>
          <a:p>
            <a:r>
              <a:rPr lang="en-US" altLang="zh-TW" sz="800" dirty="0"/>
              <a:t>15	3859.889893	3815.627497</a:t>
            </a:r>
          </a:p>
          <a:p>
            <a:r>
              <a:rPr lang="en-US" altLang="zh-TW" sz="800" dirty="0"/>
              <a:t>16	3963.719971	3859.613997</a:t>
            </a:r>
          </a:p>
          <a:p>
            <a:r>
              <a:rPr lang="en-US" altLang="zh-TW" sz="800" dirty="0"/>
              <a:t>17	3977.969971	3976.805352</a:t>
            </a:r>
          </a:p>
          <a:p>
            <a:r>
              <a:rPr lang="en-US" altLang="zh-TW" sz="800" dirty="0"/>
              <a:t>18	4006.409912	3972.288823</a:t>
            </a:r>
          </a:p>
          <a:p>
            <a:r>
              <a:rPr lang="en-US" altLang="zh-TW" sz="800" dirty="0"/>
              <a:t>19	3976.820068	4001.846040</a:t>
            </a:r>
          </a:p>
          <a:p>
            <a:r>
              <a:rPr lang="en-US" altLang="zh-TW" sz="800" dirty="0"/>
              <a:t>20	3919.260010	3978.348313</a:t>
            </a:r>
          </a:p>
          <a:p>
            <a:r>
              <a:rPr lang="en-US" altLang="zh-TW" sz="800" dirty="0"/>
              <a:t>21	3966.389893	3906.974737</a:t>
            </a:r>
          </a:p>
          <a:p>
            <a:r>
              <a:rPr lang="en-US" altLang="zh-TW" sz="800" dirty="0"/>
              <a:t>22	3956.229980	3975.265045</a:t>
            </a:r>
          </a:p>
          <a:p>
            <a:r>
              <a:rPr lang="en-US" altLang="zh-TW" sz="800" dirty="0"/>
              <a:t>23	3965.510010	3959.000504</a:t>
            </a:r>
          </a:p>
          <a:p>
            <a:r>
              <a:rPr lang="en-US" altLang="zh-TW" sz="800" dirty="0"/>
              <a:t>24	4000.300049	3958.389282</a:t>
            </a:r>
          </a:p>
          <a:p>
            <a:r>
              <a:rPr lang="en-US" altLang="zh-TW" sz="800" dirty="0"/>
              <a:t>25	4023.340088	4009.436466</a:t>
            </a:r>
          </a:p>
          <a:p>
            <a:r>
              <a:rPr lang="en-US" altLang="zh-TW" sz="800" dirty="0"/>
              <a:t>26	4005.360107	4022.373581</a:t>
            </a:r>
          </a:p>
          <a:p>
            <a:r>
              <a:rPr lang="en-US" altLang="zh-TW" sz="800" dirty="0"/>
              <a:t>27	3964.189941	4000.973273</a:t>
            </a:r>
          </a:p>
          <a:p>
            <a:r>
              <a:rPr lang="en-US" altLang="zh-TW" sz="800" dirty="0"/>
              <a:t>28	3957.179932	3959.597961</a:t>
            </a:r>
          </a:p>
          <a:p>
            <a:r>
              <a:rPr lang="en-US" altLang="zh-TW" sz="800" dirty="0"/>
              <a:t>29	4087.139893	3958.567493</a:t>
            </a:r>
          </a:p>
          <a:p>
            <a:r>
              <a:rPr lang="en-US" altLang="zh-TW" sz="800" dirty="0"/>
              <a:t>30	4040.169922	4102.022112</a:t>
            </a:r>
          </a:p>
          <a:p>
            <a:r>
              <a:rPr lang="en-US" altLang="zh-TW" sz="800" dirty="0"/>
              <a:t>31	4052.020020	4034.559465</a:t>
            </a:r>
          </a:p>
          <a:p>
            <a:r>
              <a:rPr lang="en-US" altLang="zh-TW" sz="800" dirty="0"/>
              <a:t>32	3996.629883	4039.649222</a:t>
            </a:r>
          </a:p>
          <a:p>
            <a:r>
              <a:rPr lang="en-US" altLang="zh-TW" sz="800" dirty="0"/>
              <a:t>33	3933.280029	4006.371549</a:t>
            </a:r>
          </a:p>
          <a:p>
            <a:r>
              <a:rPr lang="en-US" altLang="zh-TW" sz="800" dirty="0"/>
              <a:t>34	3947.790039	3920.375723</a:t>
            </a:r>
          </a:p>
          <a:p>
            <a:r>
              <a:rPr lang="en-US" altLang="zh-TW" sz="800" dirty="0"/>
              <a:t>35	3954.169922	3956.729559</a:t>
            </a:r>
          </a:p>
          <a:p>
            <a:r>
              <a:rPr lang="en-US" altLang="zh-TW" sz="800" dirty="0"/>
              <a:t>36	3939.290039	3958.620027</a:t>
            </a:r>
          </a:p>
          <a:p>
            <a:r>
              <a:rPr lang="en-US" altLang="zh-TW" sz="800" dirty="0"/>
              <a:t>37	4069.379883	3934.506623</a:t>
            </a:r>
          </a:p>
          <a:p>
            <a:r>
              <a:rPr lang="en-US" altLang="zh-TW" sz="800" dirty="0"/>
              <a:t>38	4015.540039	4081.526844</a:t>
            </a:r>
          </a:p>
          <a:p>
            <a:r>
              <a:rPr lang="en-US" altLang="zh-TW" sz="800" dirty="0"/>
              <a:t>39	3958.370117	4013.820351</a:t>
            </a:r>
          </a:p>
          <a:p>
            <a:r>
              <a:rPr lang="en-US" altLang="zh-TW" sz="800" dirty="0"/>
              <a:t>40	3890.909912	3940.297839</a:t>
            </a:r>
          </a:p>
          <a:p>
            <a:r>
              <a:rPr lang="en-US" altLang="zh-TW" sz="800" dirty="0"/>
              <a:t>41	3853.790039	3897.711369</a:t>
            </a:r>
          </a:p>
          <a:p>
            <a:r>
              <a:rPr lang="en-US" altLang="zh-TW" sz="800" dirty="0"/>
              <a:t>42	3810.469971	3851.887976</a:t>
            </a:r>
          </a:p>
          <a:p>
            <a:r>
              <a:rPr lang="en-US" altLang="zh-TW" sz="800" dirty="0"/>
              <a:t>43	3839.489990	3813.839292</a:t>
            </a:r>
          </a:p>
          <a:p>
            <a:r>
              <a:rPr lang="en-US" altLang="zh-TW" sz="800" dirty="0"/>
              <a:t>44	3853.260010	3845.391987</a:t>
            </a:r>
          </a:p>
          <a:p>
            <a:r>
              <a:rPr lang="en-US" altLang="zh-TW" sz="800" dirty="0"/>
              <a:t>45	3815.110107	3860.233026</a:t>
            </a:r>
          </a:p>
          <a:p>
            <a:r>
              <a:rPr lang="en-US" altLang="zh-TW" sz="800" dirty="0"/>
              <a:t>46	3843.340088	3808.675674</a:t>
            </a:r>
          </a:p>
          <a:p>
            <a:r>
              <a:rPr lang="en-US" altLang="zh-TW" sz="800" dirty="0"/>
              <a:t>47	3829.560059	3846.455626</a:t>
            </a:r>
          </a:p>
          <a:p>
            <a:r>
              <a:rPr lang="en-US" altLang="zh-TW" sz="800" dirty="0"/>
              <a:t>48	3805.449951	3832.103087</a:t>
            </a:r>
          </a:p>
          <a:p>
            <a:r>
              <a:rPr lang="en-US" altLang="zh-TW" sz="800" dirty="0"/>
              <a:t>49	3829.060059	3798.967982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93504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9E78207-C4CF-4138-AFE6-B091F558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A95FB09-6791-45C7-AA95-E496E7542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37" y="819988"/>
            <a:ext cx="5067739" cy="31168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14287A71-905E-49B0-803B-FF83C3CDE86C}"/>
                  </a:ext>
                </a:extLst>
              </p14:cNvPr>
              <p14:cNvContentPartPr/>
              <p14:nvPr/>
            </p14:nvContentPartPr>
            <p14:xfrm>
              <a:off x="3232080" y="1994040"/>
              <a:ext cx="2273760" cy="520920"/>
            </p14:xfrm>
          </p:contentPart>
        </mc:Choice>
        <mc:Fallback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14287A71-905E-49B0-803B-FF83C3CDE8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2720" y="1984680"/>
                <a:ext cx="2292480" cy="5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258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8E74B7-4792-467D-9B4F-7113FA83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21D1-3742-4151-9132-D6FDB1BC936F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2050" name="Picture 2" descr="沒有為此圖片提供替代文字">
            <a:extLst>
              <a:ext uri="{FF2B5EF4-FFF2-40B4-BE49-F238E27FC236}">
                <a16:creationId xmlns:a16="http://schemas.microsoft.com/office/drawing/2014/main" id="{07E35AD8-67D9-42B0-99FB-ABDBD61AB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9" y="788287"/>
            <a:ext cx="5327766" cy="35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368349A-08F4-445E-86DA-20FBEE29A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518" y="1838325"/>
            <a:ext cx="5796164" cy="38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6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4807</TotalTime>
  <Words>260</Words>
  <Application>Microsoft Office PowerPoint</Application>
  <PresentationFormat>寬螢幕</PresentationFormat>
  <Paragraphs>56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FFT_Price_Predict S&amp;P 500 date_0 = '2012-01-01' date_1 = '2022-10-01' </dc:title>
  <dc:creator>鉦平 林</dc:creator>
  <cp:lastModifiedBy>鉦平 林</cp:lastModifiedBy>
  <cp:revision>74</cp:revision>
  <dcterms:created xsi:type="dcterms:W3CDTF">2022-10-21T12:01:02Z</dcterms:created>
  <dcterms:modified xsi:type="dcterms:W3CDTF">2023-01-02T17:02:18Z</dcterms:modified>
</cp:coreProperties>
</file>