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6" r:id="rId11"/>
    <p:sldId id="271" r:id="rId12"/>
    <p:sldId id="274" r:id="rId13"/>
    <p:sldId id="272" r:id="rId14"/>
    <p:sldId id="27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1-09T15:05:41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8431 4410 0</inkml:trace>
  <inkml:trace contextRef="#ctx0" brushRef="#br0" timeOffset="2039.81">1111 5821 0,'0'0'0,"36"17"0,-19 19 15,36 17 1,0 17-1,-18 36 1,1-53 0,-19-53-16,1 35 15,-1-70 63,19-36-78,17-70 16</inkml:trace>
  <inkml:trace contextRef="#ctx0" brushRef="#br0" timeOffset="4485.7">1217 8114 0,'18'0'31,"17"35"-15,0 0-16,18-17 15,-35 17-15,17 36 16,18-18 15,-35-36-31,-18 1 16,17-18 15,19-18-15,16-70-16</inkml:trace>
  <inkml:trace contextRef="#ctx0" brushRef="#br0" timeOffset="5404.87">1429 10072 0,'17'35'15,"1"0"1,17 18-1,-17-17-15,0-1 16,-1-18 0,1-17 31,70 0-16,-17-35-31,-18-18 0,123-88 15</inkml:trace>
  <inkml:trace contextRef="#ctx0" brushRef="#br0" timeOffset="30200.67">9331 8414 0,'0'0'0,"18"0"15,-1 0 1,1 0-16,17 0 16,-17 0-16,17 0 15,53 0 1,-35 0 0,0 0-16,-18 0 15,106 0 1,-88 0-16,-17 0 15,-1 0 1,-17 0-16,52 0 16,-35 0-1,-17 0 1,0 0 0,-1 0-16,1 0 15,17 0 1,53 0-1,-35 0-15,36 0 16,-1 0 0,-71 0-16,19 0 15,-19 0-15,19 0 16,105 0 0,-88 0-1,-18 0-15,0 0 16,-17 0-1,-1 0 64,1 0-79,17 0 15,-17 0-15,0 0 16,-1 0 46</inkml:trace>
  <inkml:trace contextRef="#ctx0" brushRef="#br0" timeOffset="35723.69">9807 8537 0,'0'-17'63,"-35"17"-16,-53-18-32,17 0-15,-17 18 16,17-17-16,19-1 15,16 18-15,-87-53 32,35 18-17,70 17 1,0 18 46,18-35-46,-17-53 15,17 70-31,0-35 0,0 0 16,17-17 0,1 34 15,52-34-16,-34 35-15,-1 17 16,18-17-16,70-54 16,-52 37-16,-18 16 15,17 1-15,195-88 32,-159 105-32,-88 18 15,52-18-15,54 18 16,34 0-1,-105 0-15,106 0 16,70 0 0,36 18-1,-142 0 1,1-18-16,105 17 16,53 18 15,-229-17-31,-17 0 15,-19-18 1,-17 17 31,18 36-47,-1 106 16,-17-124-1,0 1-15,0 34 16,-52 124-1,16-106 1,19-70 0,-19 17-16,36-17 15,-35-18-15,0 18 16,-18 17-16,-35 0 16,-371 18 15,336-35-16,-124-18-15,-18 0 16,89 0 0,87 0-16,-87 0 15,141 0 1</inkml:trace>
  <inkml:trace contextRef="#ctx0" brushRef="#br0" timeOffset="134146.65">17374 8431 0,'-17'0'78,"-1"0"-62,-17 0-1,17-17 1,0-1 0,-34 0 15,34 1-31,-35-1 31,35-17-15,-17 17-1,17 18-15,18-17 16,-17-1 0,-36-53-1,35 19 1,-17-19 0,35 53-1,-18 1-15,18-1 47,0-17-31,0 17-1,0 0 1,18-17-16,0 18 31,17-19-15,-17 1-1,17 17 17,-18 1-17,1 17 1,17 0 0,-17-18-16,0 18 15,-1 0 1,1 0 15,0 0-15,17 0-16,0 0 15,18 0 17,-35 0-32,-1 18 15,19-18-15,-19 17 16,1-17-16,17 18 15,-17 0 17,-1-18-32,1 0 15,-18 17 1,53 1 0,-35 0-1,-1-1 1,-17 1-1,0 35 1,0-36-16,18 19 16,-18-19-1,0 54 1,0-36 0,0-17-1,0 17 1,0-17-1,0-1 1,0 1 0,0 0-1,0-1 1,-18 19 15,1-36-31,17 17 31,-18-17-15,-17 0 0,35 18-16,-71-1 15,53-17 17,-17 0-17</inkml:trace>
  <inkml:trace contextRef="#ctx0" brushRef="#br0" timeOffset="137326.04">14499 7073 0,'18'0'0,"-1"0"16,1 18-1,0-18 1,52 0 0,-52 0-1,17 0-15,53 0 16,36 0 0,-36 0-1,-35 0 1,18 0-16,17 0 15,-35 0 1,17 0-16,18 0 16,71 0 15,-88 0-15,17 0-16,-53 0 0,53 0 15,159-18 16,-159 18-15,1 0 0,-72 0-16,36 0 15,35 0 1,-52-17-16,34 17 31,-34 0-31,-1 0 16,18 0-1,35 0-15,0 0 16,18 0 15,-53 0-15,17 0 0,-34 0-1,-1 0 1,-17 0-1,-1 0 1,1 0 0,0 0-16,34 0 31,-34 0-15,-18-18-1,18 18 1,-1 0-1,1 0 1,0 0 15</inkml:trace>
  <inkml:trace contextRef="#ctx0" brushRef="#br0" timeOffset="139463.79">15099 6509 0,'0'17'63,"0"107"-32,0-71-16,0-18-15,0 18 16,0-35 0,0-1-1,18-17 1</inkml:trace>
  <inkml:trace contextRef="#ctx0" brushRef="#br0" timeOffset="139895.81">15893 6456 0,'17'35'32,"1"18"-17,-18-18-15,0 18 0,0-35 63</inkml:trace>
  <inkml:trace contextRef="#ctx0" brushRef="#br0" timeOffset="140396.26">16422 6438 0,'35'18'31,"-17"17"-31,-1 0 16,1 18-16,0 53 16,-18-53-1,0-35 1</inkml:trace>
  <inkml:trace contextRef="#ctx0" brushRef="#br0" timeOffset="140924.79">17515 6438 0,'-17'18'32,"17"70"-1,0-35-16,0-35 1,0-1-16,0 1 0</inkml:trace>
  <inkml:trace contextRef="#ctx0" brushRef="#br0" timeOffset="152994.85">17198 8643 0,'-35'35'47,"-18"36"-16,35-53-31,0-1 16,18 1-1,0-1-15,-17-17 0,17 18 32,0 0-17,35-1-15,-17 1 16,52-18-1,-17 18 1,53-1 0,-71-17-1,18 0-15,0 0 32</inkml:trace>
  <inkml:trace contextRef="#ctx0" brushRef="#br0" timeOffset="153351.15">17392 8714 0,'0'17'46,"0"195"-14,0-124-32,0-70 15,0 17 1</inkml:trace>
  <inkml:trace contextRef="#ctx0" brushRef="#br0" timeOffset="174611.3">20585 13547 0,'17'0'15,"18"0"17,1 0-17,70 0 1,-71 0 0,53 0-1,0 0 1,18 0-1,35-18 1,-35 18-16,159 0 16,-195 0-1,36 0-15,106 0 16,-54 0 0,-105 0-16,18 18 15,-18-18 1,17 0-1,-17 0-15,35 17 16,71-17-16,-18 0 0,247 18 16,89-18 15,-301 0-31,159 18 31,-35-1-15,-194-17-16,35 18 0,-35-18 15,88 35 1,-71-35 0,-52 0-1,88 0 1,-106 0 0,-18 0-16,229 0 15,36 53 1,88-35-1,-141-18 1,53 0 0,-106 17-1,-141-17 1,35 0 0,36 0-1,52-35 1,-105 35-16,317-18 31,-300 18-31,-70 0 16,52 0-16,1 0 15,-36 0-15,159 0 16,-71 0 0,36 0-1,-106 0 1,-18 0-1,-17 0-15,35-17 32,-18 17-17,-17 0 17</inkml:trace>
  <inkml:trace contextRef="#ctx0" brushRef="#br0" timeOffset="176644.74">20832 14870 0,'35'0'62,"-18"0"-62,107-36 32,-54 19-17,19 17 1,-1 0-16,35 0 0,18 0 16,18-18-1,-35 18-15,228 0 16,54 0-1,70 0 1,-246 0-16,-54 0 16,89-18-1,-54 18-15,-87 0 16,-54 0-16,54 0 16,-71 0-1,-36 0-15,36 0 16,106 0-1,88 0 1,-124 0 0,107 0-16,-177 0 15,229 0 1,-141 0 0,-53 0-1,-70 0-15,70 0 16,0 0-1,-70 0 1,35 0-16,0 0 16,88 0-1,-35 0 1,70 0 0,18 0-1,-88 0-15,-53 0 16,53 0-16,141 0 31,-230 0-31,89 18 16,88-18 15,-141 0-15,0 18-16,0-18 15,-36 0-15,36 0 16,-17 0-16,-1 0 15,53 0 1,-53 0 0,18 0-1,71 17 1,-89-17 0,0 0-1,36 0 1,-18 0-1,-18 0 1,-17 0 0,-1 0 15,36 0 0,36 0-15,-54 0-16,141 0 15,-52 0-15,-36 0 16,335 0 0,-299 0-1,-124 18 1,17-18 109,1 0-109,0 0 77,17-18-77,-18 18 0,1 0 15,0 0-16,-1 0-15,19 0 16,-19 0 0,1 0 15,0 0-15,-1-17-1,1-1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1-09T15:06:35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20302 11606 0,'18'18'32,"17"0"-32,1 35 15,-1-36 1,0 18 15,-17-17-15,17 17 15,-17-35-15,105-141-1,-88 53-15,71-71 16,0-70-16,88-53 15,-18-36 1</inkml:trace>
  <inkml:trace contextRef="#ctx0" brushRef="#br0" timeOffset="3013.42">29281 13282 0,'35'18'31,"0"17"-31,-35 0 16,35 18 0,-35-35-1,18-1 1,-18 1-16,53-18 141,-18-70-126,36-72-15,-1 19 0,-34 17 16,87-211-1,-52 158 1,-18-18 0</inkml:trace>
  <inkml:trace contextRef="#ctx0" brushRef="#br0" timeOffset="8597.78">26511 17145 0,'18'0'0,"0"0"47,-1 18-32,18-18 1,1 0-16,52 35 16,18 0-1,52 0 1,-16-17 0,-1-18-1,-71 0-15,18 0 16,-17-18-16,158-70 31,-193 71-15,17 17-16,-1-18 15,-16 18 1,34-18 0,-34 18-1,-1-17 1,71-1-1,52-17 1,-87 35-16,-18 0 16,35 0-16,177-18 31,-248 18-31,19 0 16,16 0-16,-16-17 15,17 17-15,35-18 16,35 0-1,1 1 1,-36 17 0,-35 0-16,0-18 15,106 0 1,-54 18 0,-34-17-1,0 17 1,-36 0-1,0 0-15,-17 0 16,35-18-16,17 18 16,36-18-1,-18 18 1,-35 0-16,-106-35 16,177 35 15,-71 0-31,17 0 15,-35 0 1,-17-18-16,53 18 16,-36 0-1,35 0 17,-34 0-32,-1 0 0,0 0 15,36 0 1,-36 0-16,53 0 15,-35 0-15,35-17 16,-52 17 0,-19 0-16,1 0 15,17 0 1,-17 0-16,35 0 16,-18 0-1,-17 0-15,70 0 16,-70 0-1,17 0 1,-17-18 78</inkml:trace>
  <inkml:trace contextRef="#ctx0" brushRef="#br0" timeOffset="19691.62">1411 8308 0,'18'0'63,"88"0"-48,17 0 1,124 0 0,141 0-1,-106 0-15,300 0 16,-264 0-1,546 0-15,371 0 16,-935 0 0,2187 0 15,-1870 0-15,53 35-16,653 0 15,-35 36 1,-318-36-1,424 1 1,-1095-36-16,284 35 16,140-35-16,123 0 15,125 0 1,-142-18 0,0-17-1,176 35 1,-705 0-1,88 0-15,388 0 32,-423 0-32,211 0 15,-17 0 1,70 18 0,-299-18-16,264 0 15,159 17 16,-388-17-31,-142 0 16,-34 0-16,87 0 16,-34 0-1,69-53 1,-16 18 0,-142 17-1,229 1 1,-123-19-1,-88 36-15,17 0 16,36 18 0,105-18 15,-193 0-31,35 0 16,105 0-16,-70 0 15,-35 0-15,423-18 16,-53 18-1,-352 0 1,105 0-16,35-17 0,283-18 31,-476 35-31,-19 0 16,-52-18-16,36 18 16,-72 0 30,1 0-46,52 0 32,71 18-17,-52-18-15,-1 0 16,-18 0-16,-17 0 16,88 0-1,-70 0 1,-71 17-1</inkml:trace>
  <inkml:trace contextRef="#ctx0" brushRef="#br0" timeOffset="22264.31">25859 8343 0,'0'18'63,"0"-1"-48,0 1-15,17 17 16,-17 36-1,36-1 17,-36-34-32,0-1 15,17 18 1,1 0-16,-18-35 16,0 34-16,17 19 0,1 211 46,-18-229-46,0 88 16,18-35 0,17 35-1,-17 18 1,-1-18 0,19 18-1,-36-36 1,17 1-16,1-36 15,-18 0-15,17 18 16,36 176 0,-53-194-1,18 18 1,17-18-16,-35 1 16,18 34-16,-18 1 15,18-1-15,-18 89 16,17 35-1,-17-124 1,0 1-16,0-36 0,0 0 16,0 0-16,0-17 15,0 17-15,0-18 16,0 36-16,0 124 16,0-36-1,18-36 1,-18-69-1,0-1-15,0 159 32,0-159-32,0 53 15,-71 282 17,36-176-17,17-70-15,1-107 16,-1 107-16,-17-54 15,17-35-15,1 36 16,-1-1-16,-17 71 16,17 0-1,0-158 1,18 52-16,-17 71 16,-19-54-16,1 195 31,35-212-31,0 71 15,0 53 1,0-36-16,0-70 31,0-35-15,0-18-16,0 52 16,18 1-1,-18-18-15,17-17 16,1 264-1,0-264 1,-18-18 0,17-36-1,-17 1-15,36 158 16,17-17 0,-18 17-1,-18-176 16</inkml:trace>
  <inkml:trace contextRef="#ctx0" brushRef="#br0" timeOffset="24369.74">22737 7726 0,'0'0'0,"0"-18"15,17 1 1,-17-19 0,0-52-1,0 53-15,-17-18 16,-19-18-1,19 18 1,-19 0-16,19 18 16,-1 18-16,-35-19 31,53 19-15,-18 17-16,1 0 15,-1 0 1,1 17-1,-1 1-15,18 17 16,0 53 0,0-35-16,0 18 15,0-1-15,18 19 16,34 34 0,-16-52-16,-36-18 15,35 17 1,-35-35-16,0-17 15,0 0 1,0-1 0,-18-17 15,1 0-31,-89-17 31,71-1-31,-1-17 16,19 35-1,17-18 1,0 0 0,0-17-1,0 0-15,70-36 16,54-70 0,-71 141-16,17-70 15,1 34-15,-18 19 16,17-1-1</inkml:trace>
  <inkml:trace contextRef="#ctx0" brushRef="#br0" timeOffset="25740.43">28346 7743 0,'17'-17'16,"19"-1"-1,-19 1 1,71-19-1,-88 19 1,36 17-16,-19 0 16,1 0 31,0 17-47,-1 19 15,36-1 1,-53-18 15,0 1-15,0 0-16,0-1 15,0 1-15,-17 17 16,-36 18 0,17-18-1,36-17 1,0 0-1,0-1 32,18-17-47,17 18 16,71-18 0,-71 0-16,89 0 15,-36-53 1,-53 53-1,18-35-15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1-09T15:07:21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15628 10072 0,'18'0'47,"-1"0"-47,1 0 16,0 0-16,17 0 15,71 0 1,-36 0-16,71 0 31,71 0-15,-88 0-1,-36 0 1,-35 0-16,-36 0 16,36 0-1,0 0-15,0 0 16,-18 0-16,1 0 16,16 0-1,-34 0 1,0 0-16,-1 0 0</inkml:trace>
  <inkml:trace contextRef="#ctx0" brushRef="#br0" timeOffset="2783.11">15346 8273 0,'0'17'93,"0"19"-61,17-1-32,1-18 15,0 19 1,-18-19-1,17-17-15,1 0 32,17-17-32,1-1 15,52-35 1,-71 36 0,-17-19 15,0 19-16,-35-19 1,-53-34 0,70 52-1,-17 18 1,17-35-16,-35 35 31,53-18-15</inkml:trace>
  <inkml:trace contextRef="#ctx0" brushRef="#br0" timeOffset="3584.05">15893 8326 0,'17'0'32,"19"-36"-1,-19 36-16,1 0-15,-1 0 32,1 0-17,0 0-15,-1 0 16,19 36 0,-1-19-1,-17-17 1,-18 18-1,52-18 48,125-106-32,-89 71-31,88-18 16,-105 35-1,-53 1 1</inkml:trace>
  <inkml:trace contextRef="#ctx0" brushRef="#br0" timeOffset="4583.64">17110 7990 0,'17'0'31,"1"18"-15,0 0-16,-1-1 15,1 1 1,-18 0-16,0-1 16,-18 36-1,-70 0 1,35-35 0,36-18-16,17 17 109,105-17-93,-52 0-1,35 0-15,177 0 16,-159 0-1,-88 0-15,52 0 16</inkml:trace>
  <inkml:trace contextRef="#ctx0" brushRef="#br0" timeOffset="5651.53">16387 7461 0,'0'36'62,"0"16"-62,0-34 16,0 53-16,0 34 31,-18-69-31,0 17 0</inkml:trace>
  <inkml:trace contextRef="#ctx0" brushRef="#br0" timeOffset="6956.85">15434 8872 0,'18'0'32,"-1"0"-32,19 0 0,-1-17 15,159-1 1,106-17 0,-89 0-1,72 17 16,-125 0-15</inkml:trace>
  <inkml:trace contextRef="#ctx0" brushRef="#br0" timeOffset="10053.87">20214 10037 0,'35'0'47,"1"0"-47,-19 0 15,19 0-15,-1 0 16,0 0-16,18 0 16,0 0-1,0 0 1,-18 0-16,0 0 15,1 0 1,-19 0 31,1 0-47,0 0 47,-1 0-32,1 0-15,17 0 16,1 0 15,-19 0-31,1 0 16,-1 0 15,1 0-15,0 0-1,17 0 1,0 0 0,36 0-1,-54 0 1,1 0-16</inkml:trace>
  <inkml:trace contextRef="#ctx0" brushRef="#br0" timeOffset="11540.3">16916 9172 0,'17'35'47,"1"142"-16,-18-142-31,0 0 15,0-17 1,0 0 62,0 17-62</inkml:trace>
  <inkml:trace contextRef="#ctx0" brushRef="#br0" timeOffset="12736.99">21502 9419 0,'0'35'62,"0"1"-46,17 17 0,-17 0-1,18-18-15,-18-18 16,0 36-16,18-17 15,-18-19 1,0 1-16</inkml:trace>
  <inkml:trace contextRef="#ctx0" brushRef="#br0" timeOffset="24364.5">21907 10089 0,'18'0'62,"17"0"-46,-17 0 0,0 0-16,17 0 15,-17 0 1,-1 0 0,1 0-1,0 0 1,-1 0 15</inkml:trace>
  <inkml:trace contextRef="#ctx0" brushRef="#br0" timeOffset="64127.22">9913 13000 0,'0'0'0,"18"0"15,-1 0-15,36 0 16,-17 0 0,-1 0-1,-18 0 1,19 0-1,-19 0 1,1 0-16,0 0 31,-1 0-15</inkml:trace>
  <inkml:trace contextRef="#ctx0" brushRef="#br0" timeOffset="65291.34">10107 12823 0,'35'36'31,"-17"-19"-31,0-17 16,17 36 0,-17-1-16,-1-35 15,1 0-15,-18 18 16,0-1 31,0 1-32,-35 17 1,-71 18 0,18 0-1,52-35 17</inkml:trace>
  <inkml:trace contextRef="#ctx0" brushRef="#br0" timeOffset="68235.71">9613 14376 0,'18'0'31,"-1"0"-15,1 0-1,70 0 17,-35 0-17,-18 0-15,-17 0 16,0 0-16</inkml:trace>
  <inkml:trace contextRef="#ctx0" brushRef="#br0" timeOffset="68884.89">10001 14252 0,'18'0'94,"0"0"-79,-18 18 1,0-1 15,0 19-31,-36-19 31,19 1-31,-1 0 16,0-18 0,18 17-1</inkml:trace>
  <inkml:trace contextRef="#ctx0" brushRef="#br0" timeOffset="70262.44">9984 14235 0,'17'17'47,"1"1"-16,0-1-31,-18 1 16,17 0-16,-17-1 15,18-17 1,-18 36 0,0-19-16,-18 19 15,1-1 1,-36-17-1,-36 17 1,36-18 0,36-17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1-09T15:23:31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12559 10530 0,'18'0'16,"17"0"-16,-18 0 16,1 0-1,17 0 1,-17 0-1,0 0 1,17 0-16,0 0 16,0 0-1,1 0-15,-1 0 16,18 0-16,53 0 31,-89 0-31,1 0 16,53 0-1,-54 0 1,19 0 0,16 0-16,-34 0 15,70 0 1,18 0 0,-53 0-16,0 0 15,-18 0-15,0 0 16,-17 0-1,0 0 95,-1 0-95,1 0 1,0 0-16,-1 0 31,54 0 1,-53 0-32,17 0 15,-18 0 1,19 0-1,-1 0 17,0 0-17,-17 0 1,17 0 0,0 0-1,-17 0 1,17 0-1,-17 0 1</inkml:trace>
  <inkml:trace contextRef="#ctx0" brushRef="#br0" timeOffset="-75704.23">17568 14287 0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1-09T15:09:16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6068 3404 0,'35'0'93,"53"0"-93,159 0 32,35 18-17,-88-18-15,-17 0 0,-1 0 16,-88 0-16,265 0 16,-106 0-1,0 0 1,-88 0-1,-71 0-15,-17-18 16,-1 18 0,-52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1-09T15:18:53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10513 6315 0,'17'0'16,"1"0"-1,0 0 32,17 0-15,-17 0-17,-1 0-15,1 17 16,0 19-16,17-36 15,-18 0-15,-17 17 16,0 1 0,0 0 46,-35-1-46,18 1-16,-19-1 31,19 1-15,-1 0-1,0-18 1,18 17-16,36-17 109,17 18-77,-18-18-32,-18 0 0,1 18 15,0-18 1,17 0-1</inkml:trace>
  <inkml:trace contextRef="#ctx0" brushRef="#br0" timeOffset="1011.31">11430 6279 0,'18'0'16,"52"0"15,-70 18-15,53-18-16,-18 18 15,-17-1 1,17 1 0,-17 0-1,-18-1 17,0 1-17,0 0-15,0 34 16,-18-34-1,1-18-15,-1 18 16,0-1-16,-17 1 31,17-18-31,36 0 125,35 0-125,88 0 32,-106 0-32,54 0 15,-19 0 16,-35 0-31</inkml:trace>
  <inkml:trace contextRef="#ctx0" brushRef="#br0" timeOffset="1846.92">12277 6227 0,'105'0'31,"-69"0"-31,-1 17 0,18 1 31,-35-18-15,-18 17 0,0 1 31,0 17-32,0-17 16,-36 17-15,1-17 0,17 0-1,1 17 1,17-18 46,123 36-30,-87-35-32,34-18 15,54 0 1,-89 0 0,35 0-16,1 0 15,17-18 1</inkml:trace>
  <inkml:trace contextRef="#ctx0" brushRef="#br0" timeOffset="23230.57">18380 5309 0</inkml:trace>
  <inkml:trace contextRef="#ctx0" brushRef="#br0" timeOffset="23763.37">19403 5327 0</inkml:trace>
  <inkml:trace contextRef="#ctx0" brushRef="#br0" timeOffset="24254.55">20285 5362 0</inkml:trace>
  <inkml:trace contextRef="#ctx0" brushRef="#br0" timeOffset="39442.17">18256 6227 0,'36'0'0,"-19"0"16,1 0 15,-18 17 16,0 36-31,0-18-1,0 18-15,-71 35 16,18-35 0,-17-17-1,17-36 1,35 0 0,53 0 62,1 0-63,-1 0 1,-17 0 0,35 0-1,0 0-15,-1 0 16,-16 0-1,-19 0 1,-17 17 0,0 1-1,0 0 1,0-1-16,0 1 16,-35 52-1,-35-52 1,17 17-1,17-35-15,-34 18 16,-1 0 0</inkml:trace>
  <inkml:trace contextRef="#ctx0" brushRef="#br0" timeOffset="40349.21">19103 6262 0,'0'0'0,"35"0"0,0 0 15,-17 0-15,70 0 16,18 0 0,-53 0-1,-18 0 1,-35 17 15,0 1-31,0 35 16,0-18-1,0-17 1,-35 17-16,-18 0 16,35-35-16,-17 18 15,-18-18 1,18 0 0,17 0-1,71 35 79,35 18-78,-35-35-16,0 17 15,-17 0 1,-36-17-16,17 0 15,-17-1 1,0 1 0,-35 0-1,-18-1 1,-18 36 0,1-53-16,-54 0 15,54 0 1</inkml:trace>
  <inkml:trace contextRef="#ctx0" brushRef="#br0" timeOffset="41233.39">20232 6209 0,'53'0'32,"-18"0"-32,-17 0 15,35 0-15,-36 0 16,89 0 0,-88 0-16,17 0 15,-17 18-15,-18 17 47,-36 0-31,19 18-1,-72 0-15,37-18 16,-19 18 0,-35-35-1,89-18 1,17 17 62,52 1-62,90 53-1,-72-19-15,-35-34 0,18 35 16,0 0-1,-53-18 1,0-17 0,-53 35-1,-35-18 17,35-35-32,-176-18 31</inkml:trace>
  <inkml:trace contextRef="#ctx0" brushRef="#br0" timeOffset="105574.06">5397 7973 0,'18'17'31,"17"-17"-15,18 18-16,18-18 16,-36 0-16,36 0 0,35 0 15,-36 18 1,54-18-16,281 0 31,-246 0-15,-106 0-16,-18 0 15,18 0 1,53 17-16,0-17 16,35 18 15,-88-18-31,0 0 16,17 0-16,1 0 15,-36 0-15,0 0 16,-17-18-1</inkml:trace>
  <inkml:trace contextRef="#ctx0" brushRef="#br0" timeOffset="107609.3">23301 6703 0,'0'35'47,"0"53"-32,-53 36 1,35-36 0,1-35-1,17 53 1,0-89 0,17 142-1,36-53 1,-35-36-16,17 36 15,-17-35 1,0-36 0,-1-35-1,1 35 17,-1-17-17,-17 0-15,0-1 16</inkml:trace>
  <inkml:trace contextRef="#ctx0" brushRef="#br0" timeOffset="115590.51">20338 8961 0,'0'-18'15,"0"0"1,0-17 0,0 17-16,0 1 15,0-1 1,0 0-16,-18-34 16,0 52-1,-17-53-15,17 35 16,1 0-1,17 1 1,-18 17 0,1 0 31,17 35-47,-89 106 15,54-53 1,0-17-1,35-18-15,0 70 16,0-88-16,0-17 16,0 0-1</inkml:trace>
  <inkml:trace contextRef="#ctx0" brushRef="#br0" timeOffset="115910.86">19756 8996 0,'17'0'0,"1"0"0,-1 0 16,1 0 0,35 0-16,18 0 15,34 17 1,-16-17-1,52 0 1,-35 0 0,-71 0-16</inkml:trace>
  <inkml:trace contextRef="#ctx0" brushRef="#br0" timeOffset="116306.91">20602 8890 0,'18'0'47,"17"0"-31,0 0-16,-17 0 15,-18 18 17</inkml:trace>
  <inkml:trace contextRef="#ctx0" brushRef="#br0" timeOffset="116530.04">20567 9190 0,'0'0'0,"18"17"31</inkml:trace>
  <inkml:trace contextRef="#ctx0" brushRef="#br0" timeOffset="116862.25">20884 9013 0,'18'0'31,"0"0"-31,17 0 16,0 0 0,-17 0-16,35 0 15,-18 0 1,-17 0-16</inkml:trace>
  <inkml:trace contextRef="#ctx0" brushRef="#br0" timeOffset="117152.07">21167 8890 0,'-36'35'16,"36"1"-16,0 16 15,-17 37 1,17-19 0,0-52-1,0-1 1,53-17 15,17 0-31,-17 0 0,-18 0 16,18 0-16</inkml:trace>
  <inkml:trace contextRef="#ctx0" brushRef="#br0" timeOffset="117826.24">21802 9190 0,'17'0'0,"89"-18"16,-71 18-1,89-35 1,-71 35-16,-36 0 16,19 0-16,-19-18 15,-17 1 17,0-1-32,-35-17 15,0-1-15,17 19 31,1 17-15,-1 0 0,-35 0-1,53 17 17,0 1-32,0 70 15,18-52 1,52 52-1,1-53 17,-54-35-32,19 18 15,-19-18 17,1 0-17</inkml:trace>
  <inkml:trace contextRef="#ctx0" brushRef="#br0" timeOffset="118261.46">22454 9084 0,'18'0'16,"35"53"15,-18 17-16,-35-17 1,0-88 47,0 0-48,35-36 16,1 36-31,-19 17 16,19 1-16,-1-1 0</inkml:trace>
  <inkml:trace contextRef="#ctx0" brushRef="#br0" timeOffset="118652.96">22948 9013 0,'71'89'31,"-54"-54"-31,1 0 16,-18-17-16,0-36 94,0-70-63,71 35-15,-36 53-16,35-35 0</inkml:trace>
  <inkml:trace contextRef="#ctx0" brushRef="#br0" timeOffset="119130.28">23513 9066 0,'17'36'15,"-17"-1"1,18 0 0,0 0-1,-18-17 1,17-18 0,18 0 15,1 0-16,-36-18-15,70-17 16,-52-35 0,-18 17-1,0 35-15,-35 0 16,-1 1-16,19 17 16,-19 0-16,19 0 15</inkml:trace>
  <inkml:trace contextRef="#ctx0" brushRef="#br0" timeOffset="119928.14">24218 9049 0,'0'17'63,"0"89"-48,18-88 1,-18 35-1,17-36 1,-34-17 31,-36-88-16,53 71-31,0-1 16,0 0-16,35-17 15,53 0 1,18-1 0,35 36-1</inkml:trace>
  <inkml:trace contextRef="#ctx0" brushRef="#br0" timeOffset="127176.01">16757 2434 0,'18'0'0,"-18"18"31,17-18 1,-17 17-17,18-17 17,35 71-1,-53-36-31,35 36 15,-17-1 1,-1-70 0,-17-53 93,0 18-93,0 0-16,18 0 15,0-36 1,35 36 0,-53 0-16,17 35 15,18-18 1,-35 0 15,18 18-15,0 0-16,-18-17 31</inkml:trace>
  <inkml:trace contextRef="#ctx0" brushRef="#br0" timeOffset="128150.19">17674 2469 0,'-17'-17'78,"-1"-1"-47,0 18-15,1 0-16,-19-17 31,19 17-31,-1 0 31,0 0-31,1 0 16,-36 52-1,-18-16-15,54-36 16,-19 70 0,19-34-16,17-1 15,0 0-15,35 36 16,-17-54 0,-1-17-1,36 0 1,18 0-1,17-106 1,-70 71 0,35-18-1,-1 18-15,1-36 16,-35 71 0,-18 18 62,0 0-78,0 52 15,0-17 1,0-18 0,0-17-1,0 0 1,18-18 31</inkml:trace>
  <inkml:trace contextRef="#ctx0" brushRef="#br0" timeOffset="128635.97">18097 2469 0,'18'0'32,"-18"36"-17,18-1-15,-1-17 16,1 17-16,-18 18 31,0-36-31,0 1 16,0 17-1,0-52 32,35-89-16,-17 53-31</inkml:trace>
  <inkml:trace contextRef="#ctx0" brushRef="#br0" timeOffset="129520.92">18292 2593 0,'0'-18'62,"35"18"-46,0-53 15,-17 53-31,-18-17 16,17 17 15,1 0 16,0 70-32,-18-34 1,17-1 0,-17-18-1,18 19 1</inkml:trace>
  <inkml:trace contextRef="#ctx0" brushRef="#br0" timeOffset="130433.52">18715 2681 0,'0'-18'15,"0"1"1,0-18 15,0 17-31,-18-17 16,18 17 0,0 0-1,-17 1 1,-1 34 78,18 19-94,0 87 31,18-88-16,-18-17 1,17-18 31,18 0-31,-17 0-16,35-35 15,-35 17-15,-1 18 16,-17-35-16,18 35 15,0 0 1,-36 53 62,-53 88-47,36-88-31,0 0 16,0 17 0,17-34-16,18-1 15,-18-18 1,1-17 0,-1 0 15,-17-17-31,-18-36 31,-18-18-31,-17-35 31,53 54-31,17 52 16</inkml:trace>
  <inkml:trace contextRef="#ctx0" brushRef="#br0" timeOffset="131239.48">19103 2681 0,'18'0'31,"34"0"1,-34 0-32,0 0 15,52-18 1,-17 1-1,-53-18 1,0 17 0,0 0-16,0-17 15,0-18 17,-17 53-32,-1 0 15,-17 0-15,17 0 16,-17 0-1,17 0 1,-17 35 0,35 1-16,-18-19 15,18 1-15,0 0 16,-17-1-16,17 1 31,0-1-31,17 1 16,18 17-1,1-17 1,-1-18 0,0 35-1,-17-35 1,0 0 0,-1 0-1,1 0-15,17-17 16,-35-1-1</inkml:trace>
  <inkml:trace contextRef="#ctx0" brushRef="#br0" timeOffset="133179.82">16704 3052 0,'18'0'16,"35"0"-1,-18 0 1,159 0 0,194-53-1,-212 53-15,124 0 16,-35-18-16,88 18 15,-36 0-15,-88 0 16,71 0-16,529-35 31,-776 35-31,-18 0 16</inkml:trace>
  <inkml:trace contextRef="#ctx0" brushRef="#br0" timeOffset="133445.7">20144 3193 0</inkml:trace>
  <inkml:trace contextRef="#ctx0" brushRef="#br0" timeOffset="134643.35">12241 4339 0,'0'35'31,"53"1"0,-53-1-15,0-17-16,18-18 31,17 0 16,36-36-31,-36-17-16,36 1 15,-1-54 1,18-35 0,-88 88-16</inkml:trace>
  <inkml:trace contextRef="#ctx0" brushRef="#br0" timeOffset="137192.26">9490 5592 0,'0'-18'16,"0"0"46,0-88-31,0 36-31,17-36 16,19 35-16,17-52 16,158-247-1,-123 176-15,177-142 16,-142 213 0,19-53-16,-54 123 15,18-88-15,-36 88 16,1-18-16,-18 0 0,0 19 15,-1-54 1,-16 53-16,17 35 16,-18-17-1,0-18-15,106 0 16,18-17 0,123 17 15,-35 0-31,-17 0 0,-72 35 15,160 0 1,-54 18-16,142-35 16,-212 35-1,-141 0 1</inkml:trace>
  <inkml:trace contextRef="#ctx0" brushRef="#br0" timeOffset="137663.06">13229 2575 0,'159'71'32,"-106"-36"-32,17-17 15,-34-1-15,69 1 16,19 17-1,-36 1 1,-53-19 0,1 1-16,-1-1 15,-35 1-15,0 0 16,0 17-16,-106 18 31,36-35-15,34-1-16,-17 1 15,0 0-15</inkml:trace>
  <inkml:trace contextRef="#ctx0" brushRef="#br0" timeOffset="138747.84">15046 5433 0,'-35'-18'32,"-54"-105"-17,19 34 1,35 19-1,17 35-15,-53-106 16,36 17 0,18 53-1,17-105-15,0 53 16,0-1 0,17-52-1,36 17 1,-18 124-16,1-36 15,-19 18-15,19 0 16,69-123 0,-69 176-1,140-229 1,-176 211 0,71-53-16,-1 19 15,-70 34-15</inkml:trace>
  <inkml:trace contextRef="#ctx0" brushRef="#br0" timeOffset="139236.51">15293 3052 0,'18'0'32,"34"17"-32,-34 1 15,35-1-15,0-17 32,-35 18-32,-1 0 31,1 35-16,-1-36-15,-17 19 16,0 16-16,0-16 16,0 52-1,-17-53-15,-18 0 16</inkml:trace>
  <inkml:trace contextRef="#ctx0" brushRef="#br0" timeOffset="145790.06">10742 7250 0,'18'0'31,"17"0"-31,-17 0 15,17 0-15,35-18 32,1 18-32,-18 0 15,-18 0-15,18 0 16,18 0-16,35 0 16,70 0-1,-88 18-15,177 34 16,-89-52-1,36 18 1,-1-18 0,-52 0-1,-35 0-15,34 0 16,-34 18 0,-18-18-16,17 17 15,283 1 1,-142 17-1,-17 1 1,18-19 0,-142-17-1,1 0 1,17 0-16,53 0 16,265 0-1,-318 0 1,-35 0-16,70 0 15,-123 0-15,35 18 16,18-18-16,0 0 16,0 0-1,-1 0 1,-34 0-16,17 0 16,89 0-1,52-18 1,106 18-1,-247-17 1,71 17-16,-106 0 16,35 0-16,-17-18 0,228-17 47,-228 35-47,35 0 15,264 0 1,-140 0-1,-54 0 1,89-18 0,-54 0-1,-17 18 1,-158 0 0,105 0-1,-71-17 1,36-1-1,-71 18 1,1-18 0,-19 18-16,1 0 15,17 0 1,-17 0-16,35-17 16,0 17-1,-36 0-15,19 0 16,-19 0-16,18 0 15,36 0 1,-36 0-16,18 0 16,18 0-1,35 0 1,-1 0 0,19 0-1,-89 0-15,-17 0 16</inkml:trace>
  <inkml:trace contextRef="#ctx0" brushRef="#br0" timeOffset="149679.57">12965 8043 0,'-18'18'93,"-17"17"-77,-18 18 0,17-35-16,-34 17 15,52-17-15,-17-1 0,17 1 16,1 0 15,-1 17-15,0-17-16,18 17 15,-17 35 1,17-34-16,-18-19 16,18 19-16,-35-1 15,35-18-15,-18 54 31,18-18-15,0 0 0,0-35-16,-17 34 15,17-16 1,-18 17-16,18 0 16,0 17-16,-18 71 15,18-106-15,0 18 16,0 53-1,0-70 1,0-1-16,0 18 16,0-18-16,0 18 15,0-18-15,0 71 16,0 17 0,0 1-1,0-18 1,-17-53-1,17 0-15,0-36 16,0 71 0,0-70-1,0 35-15,0-18 16,0 1-16,0 122 31,0-122-31,0 34 0,0 36 16,0-35-1,-18 34 1,-35-34 0,35 35-1,18-36 1,0-52 0,0 17-16,0 18 15,0 71 16,0-107-15,0 19-16,0-1 31,0-18-31,0 36 16,0 0 0,0 0-16,0-35 15,0 17 1,18-35 171,35 0-155,-35 0-32,17 0 31,-17 0-31,52 0 15,-17 0 1,-35 0 0,-1 0-1,-17-18 1</inkml:trace>
  <inkml:trace contextRef="#ctx0" brushRef="#br0" timeOffset="150451.91">13300 8202 0,'35'0'31,"-17"0"-15,-1 18 0,1-18-16,-18 17 62,-53 160-31,35-142-31,-35 36 16,1 17 0,34-53-16</inkml:trace>
  <inkml:trace contextRef="#ctx0" brushRef="#br0" timeOffset="150788.62">14005 8714 0,'0'17'46,"-17"1"-30,-1 0 0</inkml:trace>
  <inkml:trace contextRef="#ctx0" brushRef="#br0" timeOffset="151470.06">13194 9031 0,'0'0'0,"18"18"31,-18-1-15,35 1 0,-18 0-16,19 35 15,-19-36 1,1 1-1,-18-1 1,0 19 15,-18-36-15,-17 35-16,0-17 16,17-18-1,18 17-15,35-17 63,89 0-48,-71 0 1,35 0-16,53 0 16,-17-17-1</inkml:trace>
  <inkml:trace contextRef="#ctx0" brushRef="#br0" timeOffset="151706.79">13811 9278 0,'18'0'63</inkml:trace>
  <inkml:trace contextRef="#ctx0" brushRef="#br0" timeOffset="152067.57">13335 9719 0,'0'35'31,"18"-17"-31,-1 17 32,-17-17-32</inkml:trace>
  <inkml:trace contextRef="#ctx0" brushRef="#br0" timeOffset="152263.24">13353 10001 0,'17'36'16,"-17"-19"-16,0 1 15,0 17 1</inkml:trace>
  <inkml:trace contextRef="#ctx0" brushRef="#br0" timeOffset="152566.07">13388 10742 0,'0'0'0,"0"18"0</inkml:trace>
  <inkml:trace contextRef="#ctx0" brushRef="#br0" timeOffset="152757.73">13406 10936 0,'0'35'31,"0"-17"-31,0 0 16</inkml:trace>
  <inkml:trace contextRef="#ctx0" brushRef="#br0" timeOffset="152954.46">13353 11501 0,'17'17'16,"-52"-52"-16,53 53 0</inkml:trace>
  <inkml:trace contextRef="#ctx0" brushRef="#br0" timeOffset="155479.54">15434 8096 0,'35'18'47,"1"17"-32,34-17-15,-35-18 16,-17 17-1,0-17 1,-1 0 0,1 0 31,-18 36-32,0 17 1,0-36-16,18 36 15,-18 53 1,0 88 0,0-88-16,0-36 15,-18 195 1,0-124-16,-17 88 16,0-140-1,35 34-15,-36 71 16,36-53-1,-17 36 1,17-36 0,-18-88-1,1 52-15,-1 1 32,18-35-17,-18-1-15,-35-17 31,53-35-31,-35 35 32,17-35-32,-17-1 15,-18 1-15,18-1 16,0 1 0,-36 35-1,54-35-15,-36-18 16,-71 53-1,71-53-15,-17 17 16,17-17-16,17 0 16,19 0-16,-1 0 15,-17 0 17,0 0-17,-1 0-15,1 0 16</inkml:trace>
  <inkml:trace contextRef="#ctx0" brushRef="#br0" timeOffset="158433.93">7638 8396 0,'0'18'46,"0"105"-14,0-70-32,0 0 15,0 53 1,0-88-16,53 87 16,17-52-1,-52-53 1,-1 18-16,19-18 15,-1 0-15,18 0 16,17 18-16,54-18 16,-54 0-1,1 17-15,-18-17 16,-35 0-16</inkml:trace>
  <inkml:trace contextRef="#ctx0" brushRef="#br0" timeOffset="159275.68">7814 8273 0,'-18'0'16,"1"17"0,-1 1-16,0-18 15,-17 0-15,-18 0 16,36 0 0,-1 0-1,0 0 110,-52 70-94,35-52-31,17-18 16,18 18 78,0-1-63,0 1 32,18 35-48,-1-18 1,1-17-1,-18-1 1,0 1 0</inkml:trace>
  <inkml:trace contextRef="#ctx0" brushRef="#br0" timeOffset="159834.35">7726 8343 0,'17'0'31,"19"35"-16,70 89 17,-71-106-17,-18-1-15</inkml:trace>
  <inkml:trace contextRef="#ctx0" brushRef="#br0" timeOffset="160983.93">17180 8961 0,'36'0'32,"-1"0"-32,106 0 31,71 0-31,-142 0 15,36 0 1,-18 0-16,89 0 0,-19 0 16,36 0-16,89 0 15,-248 0 1,0 0 0</inkml:trace>
  <inkml:trace contextRef="#ctx0" brushRef="#br0" timeOffset="161432.82">18521 8767 0,'35'0'47,"71"88"-32,-53-35 1,88 17 0,-35-17-1,-106-35 48,-265 123-32,106-106-31,36-17 0,17-1 16,53-17 15</inkml:trace>
  <inkml:trace contextRef="#ctx0" brushRef="#br0" timeOffset="167725.25">20585 9137 0,'0'18'78,"0"-1"-78,0 1 47,0-1 0,0 1-32,0 0 17</inkml:trace>
  <inkml:trace contextRef="#ctx0" brushRef="#br0" timeOffset="174648.88">23195 7232 0,'-18'0'63,"-17"0"-63,-18 18 0,18-18 31,0 17-31,17 1 16,-17-18-16</inkml:trace>
  <inkml:trace contextRef="#ctx0" brushRef="#br0" timeOffset="180773.03">7955 5927 0,'35'35'16,"-17"18"-1,88 141 16,-71-124-31,-17-17 16,-1 0-16,1-35 16,0-53 46,35-106-31,-36 52-31,19-52 16,-1 53-16,-35 53 16,17-53-16</inkml:trace>
  <inkml:trace contextRef="#ctx0" brushRef="#br0" timeOffset="183696.54">26599 14905 0,'18'17'31,"0"-17"-31,-1 18 16,-17 0-16,0-1 15,0 19-15,18-19 32,-18 1-17,18-18 79,70-282-63,-71 264-31,36-52 16,-17 17-16,-1 17 16</inkml:trace>
  <inkml:trace contextRef="#ctx0" brushRef="#br0" timeOffset="184542.27">26123 15663 0,'18'0'16,"35"18"-1,-53 35 1,35-18 0,-35-17-1,0-1 1,18-17 15,17-35-15,-17 0-1,17-18-15,0 18 16,-35 17-16,53-35 16,141-159-1</inkml:trace>
  <inkml:trace contextRef="#ctx0" brushRef="#br0" timeOffset="204919.57">22154 7426 0,'18'0'16,"0"0"-1,17 0 1,0 0 0,-17-18-16,52-17 15,-34 17 1,-19 18 0,36 0-1,0 0 1,18-17 15,-54 17-31,19 0 16,-1 0-16,0-18 15,1 18-15,-1-18 16,-18 18 0,1-17-1,0 17-15,17 0 31,0 0-15,1-18-16,16 18 31,-16 0-31,-19 0 16,36 0-16,-35 0 16,17 0-16</inkml:trace>
  <inkml:trace contextRef="#ctx0" brushRef="#br0" timeOffset="205687.04">22595 7073 0,'36'0'47,"17"0"-32,-18 0 1,-17 0-16,-1 18 16,18-18-1,18 35 1,-35-35-16,35 18 31,35-1-15,-88 1-16,0 0 62,18 17-31,-18-17-31,17-18 0,-17 17 16,0 18-16,-17 18 31,-36 0-15,18-17 0,-124 52-1,106-71 1,35 1-16,-35 0 0,0-1 31,18 1-31,17-18 16,1 0-1,-1 0 1,1 18 0</inkml:trace>
  <inkml:trace contextRef="#ctx0" brushRef="#br0" timeOffset="210290.63">20091 9543 0,'53'0'15,"123"0"17,-88 0-32,124 0 31,123 0-16,35 0 1,-123 0-16,-70 35 16,105-35-16,18 18 15,35-18 1,-141 0 0,-71 0-16,1 0 15,-36 0-15,124 0 16,-159 0-1,-18 0-15,36 0 16,-19-18 0,37 18-1,16 0 1,-34 0 0,0 0-16,17 0 15,88 0 1,-123 0-16,0 0 15,-18 0-15,-17 0 47,17 0-31,0 0 0,-17 0-16,70 0 15,-70 0 16</inkml:trace>
  <inkml:trace contextRef="#ctx0" brushRef="#br0" timeOffset="210963.97">24447 9878 0</inkml:trace>
  <inkml:trace contextRef="#ctx0" brushRef="#br0" timeOffset="-185896.81">22348 6650 0,'18'35'47,"53"18"-47,17 53 32,-71-53-32,72 53 15,52 105 1,70 89-1,-193-265 1,35 54 0,53 16-1,-106-87 1</inkml:trace>
  <inkml:trace contextRef="#ctx0" brushRef="#br0" timeOffset="-185470.73">23001 6456 0,'-18'53'31,"-17"35"-15,18-53-16,-36 106 16,17-17-16,-17-18 15,18 17-15,-35 36 16,52-89 0,-17 54-16,-54 70 15,72-106 1,17-53-1,0-17 1</inkml:trace>
  <inkml:trace contextRef="#ctx0" brushRef="#br0" timeOffset="-184507.76">6791 7285 0,'18'17'15,"-1"19"1,107 105-16,140 229 31,-211-282-31,35 71 16,-35-88-16,36 70 15,-1-18 1,18 18-16,-1 54 16,19-1-1,-1 0 1,-87-159-16,-36-18 16,0 1-16</inkml:trace>
  <inkml:trace contextRef="#ctx0" brushRef="#br0" timeOffset="-184057.63">7832 8061 0,'-18'0'32,"-17"35"-17,-1 1-15,-16 16 16,-1 1 0,-18 18-16,-70 52 15,0 18-15,35-35 16,0-17-16,18-37 15,35 1 1,53-35-16,-35 17 16</inkml:trace>
  <inkml:trace contextRef="#ctx0" brushRef="#br0" timeOffset="-181775.16">20144 9543 0,'-18'0'94,"-35"0"-94,18 0 15,-18 0-15,0-18 16,35 18-16,-35-18 15,-52 1 1,87 17 0,0 0-1,-35 0 1</inkml:trace>
  <inkml:trace contextRef="#ctx0" brushRef="#br0" timeOffset="-65720.71">3739 17974 0,'18'0'47,"141"0"-16,-71 0-31,212 0 16,88 0 0,-18 0-1,195 0 1,17 35 0,-141-17-1,35 0 1,-88 17-1,406 18 17,-494-18-17,-89-17-15,-69-18 16,69 0-16,-123 0 16,248 17-1,-125-17 1,-87 36-16,-71-36 15,299 35 1,-193-35-16,-124 0 16,371 18-1,-71-18-15,-194 0 16,124 35-16,299-18 16,-123 36-1,-53-35 1,53 0-1,-264-18-15,193 0 16,-105 0 0,88 0 15,-230 0-31,53-18 0,54 0 16,-107 18-1,1 0-15,105 0 16,-176 0-16,123 0 15,-17 0-15,70 0 16,142-70 0,-18-1-1,52 1 1,-228 52-16,299-35 31,-300 35-31,54 18 0,69 0 16,-193 0-16,953-35 31,-883 35-15,53 0-16,106-17 15,-105 17-15,-72-18 16,107 18-16,17 0 16,106-35-1,371 35 1,-459 0-1,-89 0 1,-122 0-16,281-18 31,-317 18-31,17 0 16,-34 0-16,34-18 16,-52 18-1,0 0 1,-1 0-16,1 0 15,88-17 17,17 34-32,-35 1 15,36 0-15,-89-18 16,141 17-16,-34 1 31,-107-18-31,18 0 16,-18 0-16,-17 0 15,-1 0-15,19-35 16,-1 35 0,18-18-1,-36 18-15,1 0 16,17-18 0,71 18 15,0 0-31,106 0 15,-107 0 1,-16 0 0,-54 0 46,0-17-31,-17 17-31,0 0 0</inkml:trace>
  <inkml:trace contextRef="#ctx0" brushRef="#br0" timeOffset="-62740.22">26300 16175 0,'0'0'0,"0"17"0,0 36 16,0-35 0,0 17-16,0 18 15,0-35-15,0 35 16,0 0 0,0 17-1,0 1 1,0 52-1,0 1 17,0-54-32,0 89 15,0-124-15,0 36 16,0 35 0,0-18-1,0 18 1,0-71-16,0 36 15,0-1-15,0 18 16,0 1 0,0-37-1,-18 1 1,18-35-16,-18 17 31,1-35-15,17 18 124,-53-18-140,17 0 16,19 0 0,-18 0-16,-1 0 15,19 0-15,-36 0 16,-35 0 0,52 0-1,19 0 1,-1 0 15,0 0-15</inkml:trace>
  <inkml:trace contextRef="#ctx0" brushRef="#br0" timeOffset="-60725.25">3986 17939 0,'-53'0'109,"18"0"-93,-212 0 15,141-18-31,18 18 16,-18 0-1,-123-35-15,141 35 16,17 0 15,54 0-31,17-35 141,-18 17-141,0-35 16,-35-18-1,18-17-15,0-18 31,17 53-31,18-141 16,0 71 0,0 70-1,36-88-15,16 35 16,19 0 0,-36 36-1,-17 70 1,-18-18-16,18 0 15,-1 18 1,-17-17 0</inkml:trace>
  <inkml:trace contextRef="#ctx0" brushRef="#br0" timeOffset="-56982.8">3334 15857 0,'0'0'0,"17"0"0,1 0 16,-18-17-1,18 17 1,-18-36-16,53 1 31,17-53-15,-17 70-16,-18 1 0,230-89 31,-230 88-31,106-17 16,353-124-1,-353 142 1,-53-1 0,-52 18-1,-19 0 282,72 0-266,-54 0-31,0 0 16,0 35-16,54 36 31,-54-18-15,0-36 0,18 107-1,-18-71-15,1 17 16,-1-34-16,18 16 15,-18 1-15,36 53 16,-1-53 0,-34-18-1,16 18-15,19-17 16,70 69 0,-88-87-1,0 0 1,0-1-16,0-17 15,0 18-15,17-18 0,54 0 16,-1-53 15,-35 0-31,18-17 16,18-72-16,34-16 16,-16 34-1,-90 71-15,37-35 0,52-53 16,-53 70-1,-35 36-15,35-18 16,36 0 0,70-17-1,-36 52-15,-34 1 16,52 17 0,-105 0-1,-18 0 1,88 52-1,0 37 1,53 105 15,-124-124-31,107 177 16,-1-35 0,-88-124-1,-35-70 1,106-1-1,-88-17-15,70-53 16,70-123 0,89-71-1,-141 159 1,141-106 0,53 35-1,-300 141-15,105 18 31,-87 0-31,70 36 32,-123-19-32,87 36 15,142 88 1,-194-123-16,88 88 16,-88-53-16,194 123 15,-88-105 1,70 17-1,-35-70 1,36-1 0,-107-17-16,54-17 15,70-36 1,17 53 0,-17 17-1,18 54 1,140 70-1,213 141 1,228-53 15,-546-211-15,0-18 0,-88 0-1,35-18-15,-124-34 16,212-19-1,-123 0-15,-36 1 16,18-1 0,-123 36-1,105-53 1,-123 70 0,18 1-16,-1-19 0,-17 36 15,35-17 1,159-19-1,0 1 1,-70 17 0,17 18-1,-124 0-15,1 0 16,-53 0 0,-1 18-16,1 0 15,-1-1-15,36 54 16,88 52-1,-52-70 1,87-17 0,-105-19-16,-18-17 15,35 0-15,159-17 16,158-54 0,-105-35 15,-123 89-31,-54 17 0,-35 0 15,-52 0 1,-19 0 31,18 35-31,212 300-1,-211-300 1,34 18-16,-17 0 15,-18-35-15,18-1 16,18 1 0,-36-18-1,0 0-15,36 0 16,211-106 0,-17-17-1,-159 105 1,17-35-16,1 18 15,-19 0 1,-16 17 0,-54 18-1,-17 0-15,52-18 16,1 18 0,-1 0-1,1 18-15,105 70 16,-88-35-16,18 18 15,106 34 1,-124-52 0,-53-17-1,1-19 1,-19-17 0,1 0-1,17 18 1,0-18-1,1 0-15,34-18 0,107-105 47,-124 70-47,-18 18 0,-18-1 16,1 1 0,0 35 46</inkml:trace>
  <inkml:trace contextRef="#ctx0" brushRef="#br0" timeOffset="-54224.56">7514 13652 0,'0'89'47,"18"246"-32,17-106 1,-17-52-16,-1 17 16,36 35-16,-35-106 15,0-87-15,-1-1 16,-17-53 31,0-123-47</inkml:trace>
  <inkml:trace contextRef="#ctx0" brushRef="#br0" timeOffset="-53794.38">7655 13406 0,'-17'17'31,"-89"142"0,71-106-31,-18 0 0,0 0 16,53-18-1,-36 0-15,-34-17 16,35 0 0,35-1-16,0-52 62</inkml:trace>
  <inkml:trace contextRef="#ctx0" brushRef="#br0" timeOffset="-53496.18">7250 13406 0,'0'17'0,"70"36"16,54 18 0,-19 17-1,72 53 1,-124-88 0,-18-18-16</inkml:trace>
  <inkml:trace contextRef="#ctx0" brushRef="#br0" timeOffset="-52718.68">7567 14887 0,'-18'0'31,"18"18"-15,0-1-16,18 19 16,-18-19-1,71 36 16,-36-17-15,0-89 31,-35 0-47,35-18 16,1 1-1,-1 17-15,36-53 16,-1 0 15,-52 71-15</inkml:trace>
  <inkml:trace contextRef="#ctx0" brushRef="#br0" timeOffset="-44661.48">25594 12153 0,'-18'0'16,"-35"53"-1,-52 35 1,-72 36-1,142-107-15,-36 36 16,-34 53-16,52-35 16,0-18-1,0 35 1,35-71-16,18 1 16</inkml:trace>
  <inkml:trace contextRef="#ctx0" brushRef="#br0" timeOffset="-44218.02">24747 12400 0,'0'18'0,"0"-1"16,0 19-1,-17-19-15,17 36 16,-18 18 0,18-54-16,0 54 15,0-36 1,18 18-1,-1 35 1,-17-70-16,18 0 31,17-18-15,18 0 0,18 0-1,35-36 16,-71 19-31,-18-1 16,1 0-16,17 1 16</inkml:trace>
  <inkml:trace contextRef="#ctx0" brushRef="#br0" timeOffset="-41445.43">26388 16228 0,'17'0'94,"19"0"-78,34 0-16,-34 0 15,34 0-15,1 0 0,-1 0 16,18 0 0,-52 0-16,34 0 15,-17 0-15,-35 0 16,-1 0-16,1 0 47,0 35-16,35 0-15,-18 1-16,0-19 15,-17-17 1,-1 0-16,1 18 16,17-18-1,1 0 1,17-18-16,-18-17 15,0 17 1,283-176 0,-160 36-1,-105 122-15,-17-17 16,-1 36-16,-18 17 16,36 70 46,106 142-31,-106-159-31,-18-36 16,18 19-16,-35-36 16,88 0 15,-36-36-16,1-52 1,176-70 0,-177 87-16,19 0 15,-37 36-15,1 18 16,18 17-16,-18 0 16,-36 0-16,1 0 15,0 0-15,-1 0 16,19 0-1,69 88 1,37 18 0,-54-54-16,53 54 15,18-35 1,-71-54 0,0-17-1,-53 0 1,36 0-16,-18 0 15,0-17 1,141-107-16,-18 1 31,-141 88-31,248-106 16,-107 17 0,-105 89-16,34-1 15,-16-16 1,-36 34-1,-36 18-15,1 0 16,-1 53 15,89 176-15,0 0 0,-71-158-1,-17-71 1,35-18 15,0-211-15,88-265-1,-70 335 1</inkml:trace>
  <inkml:trace contextRef="#ctx0" brushRef="#br0" timeOffset="207088.28">30656 8943 0,'0'18'110,"-17"-1"-95,-19 1-15,-16-1 16,16 1-16,-17-18 16,36 18-1,-19-18 1,1 17-16,-18 1 16,18 0-1,-18-1 16,35-17-31,1 18 16,-19 35 0,19-36-1,17 1-15,0 17 32,0-17-17,0 0-15,0 17 0,0-17 16,17 35-1,1-36-15,0 36 32,-18-35-32,0-1 15,0 19 1,0-1 0,17 0-16,1 0 31,-18-17-16,18-18-15,-18 18 16,35-1-16,-17 19 16,17-19-1,-17 19 1,17-36 0,-18 17-1,19-17 1,-36 18-1,35-18-15,53 0 16,36 0 15,-19 0-15,-69 0 0</inkml:trace>
  <inkml:trace contextRef="#ctx0" brushRef="#br0" timeOffset="211785.21">24536 8449 0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1-09T15:09:36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5027 1323 0,'35'35'32,"1"0"-17,-19 1 1,1-19 0,0-17-16,-18 18 15,17-18 63,1-123-46,-1 87-32,1-17 15,17-17 1,-17 35-16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1-09T15:09:41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5909 3422 0,'18'0'31,"87"0"-15,-34 0-1,35 0 1,53 18-1,-54-18 1,19 0 0,35 0-1,-89 0-15,1 0 16,-36 0 15</inkml:trace>
  <inkml:trace contextRef="#ctx0" brushRef="#br0" timeOffset="1558">8925 3404 0,'18'0'78,"0"0"-62,34 0-16,19 0 16,0 0-16,123 0 15,70 0 1,89-17 0,17-19-1,-158 19 1,-106-19-16,-88 36 15,-1 0-15</inkml:trace>
  <inkml:trace contextRef="#ctx0" brushRef="#br0" timeOffset="3884.32">22648 6650 0,'18'0'0,"-18"17"16,18 19-16,-1 17 15,-17 0-15,18-18 16,-18 0-16,0-17 15,0 17-15,0 18 16,0 88 0,0 124-1,0-89 1,0-52 0,0-36-16,0 35 31,0-105-31</inkml:trace>
  <inkml:trace contextRef="#ctx0" brushRef="#br0" timeOffset="9810.21">26441 15469 0,'0'18'266,"17"-18"-219,1 18-32,0-18 1,-18 17-16,17-17 31,1 0-15,-18 18-16,53-1 31,-36 1-15,19 0-1,-36-1 1,35-17-16,53 18 16,-17 0-1,-18 17 1,-36-35-16,1 18 31,0-18-15,-18 17-16,17-17 15,18 18 1,36 17 0,17 0-1,-17-17 1,-71 0 0,35-18-16,-17 0 390,17 35-374,0-35-1,-17 0-15,0 35 16,34-17 15,-52 0-31,18-18 0,0 17 16,17 1 0,-17-18-1,-1 0-15,54 17 16,-1 19-1,19-1 1,-72-35 0,1 0 15,0 0-15,-1 18-1,36-18-15,53 35 16,-53-35-1,35 18-15,141 52 16,-140-70 0,-19 0-16,-17 35 0,0-35 15,-35 18 1,17 0-16,-18-18 62,1 17-46,35 1 0,18 17-1,-36 1 1,0-36 0,-35 17-1,18 1 1,-1-18 15,1 35-31,35 0 16,-35-17-1,-1 0 1,-17-1 0,18 1-1,17 0 1,36 17-1,70 18 1,229 70 0,-264-88-1,-53-17-15,18 17 16,-54-35-16,36 36 16,-35-36 15,35 0-16,-18 17 1,88 19 0,89 34 15,-159-52-31,-35-18 16,17 17 62,-17-17-63,-1 0-15,18 0 16,-17 0 0,0 0-16,-1 18 15,19-18 16,-36 18-15,53-1 0,-36-17-1,54 36 1,17-19 0,-70 1-1,35-18 1,-53 18 62,70 17-62,-35-18-16,-17-17 15,17 18 16,-17 0-31,0-1 16,-1-17 0,1 0 15,-1 0-31,19 18 16,-19 0 15,36-1-16,-35-17 1,0 0-16</inkml:trace>
  <inkml:trace contextRef="#ctx0" brushRef="#br0" timeOffset="88719.78">26511 14411 0</inkml:trace>
  <inkml:trace contextRef="#ctx0" brushRef="#br0" timeOffset="89017.13">26511 14623 0,'0'17'32,"0"1"-1</inkml:trace>
  <inkml:trace contextRef="#ctx0" brushRef="#br0" timeOffset="89230.29">26511 14781 0,'0'0'0,"0"18"47,0 0-31,0-1 0</inkml:trace>
  <inkml:trace contextRef="#ctx0" brushRef="#br0" timeOffset="89431.72">26511 14940 0,'0'0'0,"0"18"0,0-1 0,0 1 15,0 0 1,0-1 15,0 1-15</inkml:trace>
  <inkml:trace contextRef="#ctx0" brushRef="#br0" timeOffset="89638.39">26511 15222 0,'0'53'32,"0"-35"-32,0 17 15,18-17 16</inkml:trace>
  <inkml:trace contextRef="#ctx0" brushRef="#br0" timeOffset="89826.22">26529 15469 0,'0'0'0,"0"36"16,0-19-1,0 1-15,0-1 32</inkml:trace>
  <inkml:trace contextRef="#ctx0" brushRef="#br0" timeOffset="89977.66">26529 15663 0,'0'0'0,"0"18"16,0 0 15,0-1-15</inkml:trace>
  <inkml:trace contextRef="#ctx0" brushRef="#br0" timeOffset="90838.16">26564 15910 0</inkml:trace>
  <inkml:trace contextRef="#ctx0" brushRef="#br0" timeOffset="91209.98">26547 16122 0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1-09T15:29:46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8026 6121 0,'17'0'140,"1"0"-140,17 17 16,18-17 15,-35 0-31,17 0 16,0 0-16,54 0 31,-72 0-31,1 0 16,52 0-1,71 0 1,-52 0 0,-19 0-1,-52 0-15,35 0 16,35-17-1,-17 17 1,-54 0-16,1 0 16,-1 0-16,19 0 15,-19 0 1,1 0-16,35 0 16,35 0-1,-17 0 1,-36 0-1,18 0 1,-35 0 0,17 0-1,-18 0 1,1 0 0,0 0-16,-1 0 15,72 0 16,-19 0-15,-17 0-16,18 0 16,-1 0-1,-35 0 1,18 0 0,-35 0-16,53 0 15,-19 0 1,19 0-1,0 17 1,17-17 0,-18 0-1,-17 0 1,0 0 0,-18 0-1,-17 0 1,0 0-16,70 0 15,-35 0 1,-36 0-16,125 0 31,-72 18-15,-17-18 0,-18 0-1,36 0 1,17 0-1,18 0 1,-36 0 0,-34 0-1,-19 0 1,1 0-16,0 0 0,17 0 16,-17 0-1,-1 0 1,1 0-1,-1 0 1,1 0 0,17 0-1,-17 0 1,0 0 0,-1 0-1,19 0 1,-19 18-1,1-18 17,-1 0-17,36 0 1,0 17 0,-35-17-1,17 0 16</inkml:trace>
  <inkml:trace contextRef="#ctx0" brushRef="#br0" timeOffset="2228.35">12876 6174 0,'0'-18'94,"18"18"-94,35 0 16,35 0-1,71 0 1,105 0 0,-140 0-16,141 0 15,-1 0 1,-140 0 0,17 0-16,-35 0 0,-36 0 15,177 0 16,-229 0-31,35 0 16,35 0-16,0 0 16,35 0-1,-17 0 1,35 0 0,-52 0-1,140 0 1,-176 0-16,70 0 15,530 0 17,-389 0-17,36 0 1,-123 18 0,-19-18-1,-69 35-15,-1-35 16,-18 0-1,-34 0 1,52 0 0,-35 0-16,-18 0 15,18 0-15,0 0 16,0 0-16,0 0 16,53 0-1,-1 0 1,37-35-1,87-36 1,-88 71-16,-18-18 16,-17 1-16,18 17 15,-71 0 1,-36 0-16,19 0 31,-19 0 0,36 0-15,0 0-16,71 0 16,-1 17-1,-35-17 17,-35 18-32,-35-18 15,17 0 1,-17 0 15,35 18-15,17-18-1,36 17 1,-71 1 0,1-18-1,-1 0 48,-18 0-63,19 0 15,17 18-15,-18-18 16,-17 0 0,-1 0-1,18 0-15,18 0 16,-17 0-1,-19 0 1,1 0 15</inkml:trace>
  <inkml:trace contextRef="#ctx0" brushRef="#br0" timeOffset="3543.81">9225 6615 0,'0'17'125,"0"1"-94,0-1-15,18 1-1,-1 0 16,1-18-15,0 0 15,-1 0-15,19 0 0,-1-36-1,35-16 1,-34-19-1,-19 53 1,1 18-16,-18-17 16,-18-19 31,-70-16-16,53 16-31,17 19 15,-17 17-15,17-18 16,1 18 47,-19 53-32,19-35-31,-1-1 15,18 1 1</inkml:trace>
  <inkml:trace contextRef="#ctx0" brushRef="#br0" timeOffset="4196">9807 6650 0,'18'-18'63,"-1"-17"-48,19 35 1,-1-35-1,36 17 1,-54 18-16,36 0 16,-18 0-16,-17 0 15,53 0 1,-36 0 0,-17 18 30,-1-18-30,-17 35 0,0-17-16,18-18 31,-18 17-31,17 1 16,1-18 15,17 0-16,36-53 1,-1 35 0,-52-17-1,-18 17 1</inkml:trace>
  <inkml:trace contextRef="#ctx0" brushRef="#br0" timeOffset="4997.6">10777 6438 0,'0'0'0,"18"0"0,0 0 15,70 0 1,-53 18 0,18-18-16,0 17 15,-35-17-15,-1 18 16,1-18 0,-18 18 15,0-1-16,-18 1-15,1 0 16,-19-18 0,19 0-1,-1 0-15,0 0 16,1 0 15,34 17 47,19 1-62,87 88 0,-88-106-1,-35 17-15,0 1 16,0 0-16,0-1 15,0 1 1,-17-18 0,-107 0-1,71 0-15,-158-18 16,87 1 0,107-19-1,-1 36 16</inkml:trace>
  <inkml:trace contextRef="#ctx0" brushRef="#br0" timeOffset="11974.69">16404 6667 0,'0'18'63,"18"0"-48,-1-1 1,-17 1-1,0 0 1,0-1 0,0 1-1,0 0 1,0 35 0,0-18-1,0 0-15,0-17 16,0 17-16,0 18 15,0 0-15,0-36 32,0 1-32,0 17 15,0 1 1,0-19 0,0 19-16,0 69 31,0-69-16,0-19 1,0 1 0,18-18-1,-18 18-15,0-1 141,18-17-125,-18 18-1,35-18 16,-17 0-31,35 0 16,35 0 0,0 0-1,-18 0-15,-17 0 16,36 0 0,-1 0-1,0 0 1,-17 0-1,17 0-15,18 0 16,88 0 0,-141 0-1,-18 0-15,35 0 16,-34 0-16,122-18 31,-87 18-31,-36 0 16,89 0-1,-1 0 1,1 18 0,-54-18-16,159 0 31,-123 0-31,-17 0 0,-19 0 16,18 0-16,0 0 31,18 0-31,-35 0 31,-54 0-31,19 0 16,-19 0-16,1 0 15,0 0-15,-1 0 16,1 0 0,17 0-1,159 0 16,-141 0-31,-18 0 16,36 0-16,0 0 16,-19 0-1,-16 0-15,-1 0 16,0 0 0,-17 0-1,0 0 1,17 0-16,18-18 15,0 18-15,0 0 16,0 0 0,-18 0-16,18 0 15,0 0-15,-36 0 16,71 0 0,-35 0-1,-17 0 1,-1 0-1,-17 0 1,52 0 0,-52 0-1,17 0-15,-17 0 0,88 0 32,-89 0-17,1 0 48,52-17-32,-52 17-15,-18-18-1</inkml:trace>
  <inkml:trace contextRef="#ctx0" brushRef="#br0" timeOffset="12883.22">21078 7285 0,'18'0'125,"0"0"-110,17 17-15,36 19 16,-54-36-16,71 53 16,-70-53-1,0 0 63,-18 17-46,0 1-17,0 0-15,-53 17 32,35-17-32,0-1 15,1 1 1,-1-18-16,-35 35 31,-35-17-15,35 17-1,-35-35 1</inkml:trace>
  <inkml:trace contextRef="#ctx0" brushRef="#br0" timeOffset="14178.02">22737 6703 0,'17'0'78,"1"0"-78,-1 0 15,19 0 1,-1 0 0,-17 0-16,17 0 15,0 0 1,-17-18 0,35 18-1,-18 0 1,0 0-16,-17 0 15</inkml:trace>
  <inkml:trace contextRef="#ctx0" brushRef="#br0" timeOffset="15036.8">22789 7955 0,'18'0'63,"0"0"-63,-1 0 31,36 0-15,-17 0-16,16 0 15,1 0 1,-17 0 0,-1 0-1,0 0 1,18 0 31,-35 0-32</inkml:trace>
  <inkml:trace contextRef="#ctx0" brushRef="#br0" timeOffset="17302.49">23654 5997 0,'0'18'157,"17"-18"-142,-17 70 17,18-52-32,0 0 15,-1 35 1,-17-36-1,18-17 1,-18 18 0,18-18-1,-1 18 17,-17-1-17,18-17 63,17-17-62,-17-19-16,52-87 16,-52 52-16,17-17 31,1 17-31,-19 19 15,54-107 1,-18 53 0</inkml:trace>
  <inkml:trace contextRef="#ctx0" brushRef="#br0" timeOffset="20980.1">25594 8202 0,'18'0'47,"17"0"-32,-17 18 1,-18-1-16,35 1 15,0 0 1,0 17-16,1-17 16,70 70-1,17 18 1,-88-54 0,36 1-1,-36-17 1,-35-1-1,35-17-15,-17-1 16,0 19-16,87 158 31,1-18-31,-35-70 16,17 0 0,-70-53-16,-1-1 15,107 107 1,-89-88-1,-17-36-15,-1-17 16,-17 17 0,18 88-16,0-70 15,-18-35-15,17 70 16,19 18-16,16 176 31,-34-211-31,-18-1 16,18 1-16,-1 70 15,19-35 17,-19-18-32,1-17 0,-18 17 15,35 106 1,-35-71-16,0-35 16,0 1-16,0-54 15,0 177 16,0-195-31,18 19 16,-18-19 0,0 18-16,0 36 15,0-36-15,18 36 16,-18-1-16,0 54 16,0-89-1,0 0-15,0-17 63,0 0-63,0-1 47,-18-17-32</inkml:trace>
  <inkml:trace contextRef="#ctx0" brushRef="#br0" timeOffset="21495.68">26776 12241 0,'0'36'31,"17"-19"-16,54 71 1,17 54 0,-35-89-1,-18-1-15,1-16 16,-1-36 46,177-177-30,-107 89-32,54 18 15,88-36 1,159-71 0,-353 142-16,0 0 15,-36 0-15,-17 17 0</inkml:trace>
  <inkml:trace contextRef="#ctx0" brushRef="#br0" timeOffset="134816.15">26194 9031 0</inkml:trace>
  <inkml:trace contextRef="#ctx0" brushRef="#br0" timeOffset="135269.93">25770 9490 0</inkml:trace>
  <inkml:trace contextRef="#ctx0" brushRef="#br0" timeOffset="144806.19">26370 13882 0,'0'17'47,"0"1"-31,0 123 15,0-106-31,0 1 0,0 70 31,0 35-15,0-35 0,0-36-16,0 18 15,0-17 1,0 17-16,0 212 15,0-247 1,-35 194 0,35-71-1,-53-70-15,35-35 16,18-19-16,0 125 16,-17 52-1,-19-70 1,19-18-1,17-35-15,0-71 16,-36 106-16,36-70 16,0 17-1,0 53-15,0-53 16,0-52-16,0 263 31,0-140-15,18-88-16,-18-18 15,0-18 1,18 0-16,-18-17 16,0 17-1,0 18 1,0-18 15,0-17-31,0 0 219,17-1-188,-17 1-31,0-1 31,0 19 1,0-1-32,0-17 47,18-36 31,17-35-63</inkml:trace>
  <inkml:trace contextRef="#ctx0" brushRef="#br0" timeOffset="145864.38">26000 17321 0,'-18'0'62,"-141"0"-62,-17 0 16,17 0-16,-158-35 15,-212-35 1,370 52-16,-71 18 16,19-18-1,211 1 17,17-1-17</inkml:trace>
  <inkml:trace contextRef="#ctx0" brushRef="#br0" timeOffset="146294.32">24271 17057 0,'-18'0'63,"-17"0"-48,0 35-15,-18-17 16,0-1-1,0 1-15,-35 35 16,35-53-16,53 18 47,0 17-47,18 0 16,17 18-1,18-35 1,35-1-1,36 1 1,-1 17 0</inkml:trace>
  <inkml:trace contextRef="#ctx0" brushRef="#br0" timeOffset="147127.34">21837 15769 0,'-35'88'31,"-1"-17"-31,19 35 16,-54 141-1,54-71 1,-1 53-1,18-211 1,0-141 31,0-54-31,0 107-1,0 52 16,-18 18 1,1 0-17,-1 18-15,-53 17 16,36 0 0,18 18-1,-1-18-15,0 18 16,18-35-16,-17-18 15,34 0 48,89 18-47,-35-18-16,-18 17 15,17-17 1,-52 0-16,17 0 15</inkml:trace>
  <inkml:trace contextRef="#ctx0" brushRef="#br0" timeOffset="147773.84">21978 16528 0,'18'0'16,"-18"-18"-1,0-17 1,0 17-1,-18 0 17,-17 18 30,17 0-62,0 18 16,1 17-16,-1-35 15,18 53-15,-17-35 16,17 35-16,0-18 16,0-17-16,17-18 15,-17 17 1,18-17 0,17-17-16,-17-1 15,-1 18 1,19-53-1,-1 53-15,-17-17 16,-1 17 0,1 0 15,-18 17-31,0 1 16,18-18 46</inkml:trace>
  <inkml:trace contextRef="#ctx0" brushRef="#br0" timeOffset="148056.85">22243 16351 0,'17'0'47,"19"0"-31,-1 0-16,-18 0 15,1 0 1,0 0-16,17-53 31,-35 36-15</inkml:trace>
  <inkml:trace contextRef="#ctx0" brushRef="#br0" timeOffset="148297.47">22419 16281 0,'-35'0'0,"35"35"15,-71-17 1,54-1-16,17 19 0,0-19 16,-18 36-1,18 88 1,18-106-16,34 71 16,-34-88-16,0 17 15,17-35 1,-17 0-1,35-35 1,-1-36 0</inkml:trace>
  <inkml:trace contextRef="#ctx0" brushRef="#br0" timeOffset="148851.29">22825 16616 0,'0'0'0,"17"-18"16,-17-17 0,0 17-1,0 1 1,0-1 15,-17 18 32,-19 53-32,19-18-31,17 0 15,0 1-15,0-19 16,0 1-16,17 17 31,19-35-31,17 0 16,-18 0-16,18-17 16,0-19-16,17-17 15,-52 53 1,0 0-1,-18 53 17,17-53-17,-17 53-15,18-17 16,35-1 0,106-35-1</inkml:trace>
  <inkml:trace contextRef="#ctx0" brushRef="#br0" timeOffset="149499.39">26458 17057 0,'0'0'0,"36"0"63,52 17-63,-18 1 15,142 17 1,-71-35-16,247 18 16,-141 0-16,106-18 15,-265 0-15,0 0 16,-70 0-16</inkml:trace>
  <inkml:trace contextRef="#ctx0" brushRef="#br0" timeOffset="149822.82">27711 16933 0,'35'36'47,"141"69"-32,-87-52 1,87 36-16,-70-19 16,-71-70-1,-35 18-15,-18 35 31,-123-36-15,-194 36 0,-18-53-1,230 0-15,-36 0 16</inkml:trace>
  <inkml:trace contextRef="#ctx0" brushRef="#br0" timeOffset="152434.43">26723 15487 0,'-18'0'125,"18"-18"-125,-35 1 16,35-1-1,-18 18 1,1 0-16,-1-18 16,18 1-16,-18-1 15,1 0 1,-1 1-1,1 17 1,17-18-16,0 1 0,-18-36 16,18 17-1,-18 19 1,-17-54-16,17 36 16,1 0-1,17 17 1,0-17-1,0-1-15,0 19 16,0-36-16,0 18 16,0-1-16,0-105 15,17 106 1,-17-18 0,18-35-1,-18 70-15,0-17 16,0 17-16,0 1 15,18-19-15,-18 19 16,0-19-16,17-17 16,1 1-1,-18 34 1,18 0-16,-18 1 16,17 17-16,36 17 156,-53 19-141,35 16-15,-17-16 16,0 17-16,-1 0 16,-17-18-16,0-17 15,0 34-15,0-34 16,18 17 0,0 36-16,-18 17 31,0-35-31,0-18 15,17 1 1,-17 122 15,0-122-31,0 52 16,0-71-16,0 36 16,0 0-1,0-35-15,0 0 16,0 17 15,0-18-31,0 19 0,0-19 16,-17 19-1,17 17 1</inkml:trace>
  <inkml:trace contextRef="#ctx0" brushRef="#br0" timeOffset="154889.18">26617 13353 0,'0'17'47,"-18"54"-47,18-1 0,0 19 16,0-1-16,0 53 31,0 0-15,0-106-1</inkml:trace>
  <inkml:trace contextRef="#ctx0" brushRef="#br0" timeOffset="155252.94">26529 13723 0,'0'53'32,"0"106"-17,0-124 1,0-17-16,0 17 15,0 0-15,0-17 16,18-18 0,-18 17-1,35-69 17,0-19-17,0 0 1,1 1-16,-1 17 0,-17 0 15</inkml:trace>
  <inkml:trace contextRef="#ctx0" brushRef="#br0" timeOffset="155727.29">26652 12629 0,'0'18'31,"0"17"-15,0 1-16,-17 17 16,17-36-1,0 18-15,0-17 16</inkml:trace>
  <inkml:trace contextRef="#ctx0" brushRef="#br0" timeOffset="157153.48">26388 14252 0,'17'0'47,"54"0"-31,35 0-16,141 0 15,106 0 17,-212 0-32,17 0 0,-69 0 15,-54 0-15,106 0 31</inkml:trace>
  <inkml:trace contextRef="#ctx0" brushRef="#br0" timeOffset="157637.54">27728 14041 0,'18'17'47,"17"18"-47,-17-17 16,17 17 0,-17 1-16,35-1 15,-53-17 16,-71 17-15,-123 0 0,-194 36 31,370-71-47,18 17 15,89-17 1,52 0-1,-88 0-15</inkml:trace>
  <inkml:trace contextRef="#ctx0" brushRef="#br0" timeOffset="158717.51">28011 13159 0,'0'35'31,"17"53"-31,1 159 16,-1 0 0,-17-106-1,0 18-15,0 17 0,-17 142 16,-1-107 0,18 1-16,0-18 15,0-106-15,-35 212 16,35-141-16,0 423 15,-18-212 1,18 1 0,0-142-16,-53 336 31,53-424-31,-17 17 16,17 1-1,0-88-15,0-18 16,0-36-16,0 1 15,-18 17 48,18 0-63,0 1 16,0 70-1,0-71 1,0 106-1,0-70-15,0-36 0,0 18 16,0-36 0,18-17-1,-18-35 142,0 17-142</inkml:trace>
  <inkml:trace contextRef="#ctx0" brushRef="#br0" timeOffset="160775.01">27887 18221 0,'0'-18'31,"-18"18"0,-34 0-31,-54 0 16,17 18-16,1-18 16,-88 0-16,123 0 15,-176 0 1,105 0 0,142 0 30</inkml:trace>
  <inkml:trace contextRef="#ctx0" brushRef="#br0" timeOffset="161176.48">27076 18097 0,'-53'36'31,"-71"17"0,54-36-31,34-17 16,19 18-16,17 17 47,17 18-31,160 106-1,-142-124 1,0-35-16,18 18 15,-17-18-15,-19 17 16</inkml:trace>
  <inkml:trace contextRef="#ctx0" brushRef="#br0" timeOffset="161953.43">27975 18256 0,'18'0'47,"229"0"-16,-159 0-31,159 0 15,123 0 1,-34 0 0,-142 0-1,-159 0-15</inkml:trace>
  <inkml:trace contextRef="#ctx0" brushRef="#br0" timeOffset="162355.51">28998 17992 0,'18'0'47,"247"123"-15,-230-88-32,0-17 15,-35 0 1,0-1-1,0 19 1,0-1-16,0 0 16,-88 89-1,-18-54 1,0-17 0,89-35-1</inkml:trace>
  <inkml:trace contextRef="#ctx0" brushRef="#br0" timeOffset="163638.21">28293 13741 0,'0'0'0,"-18"35"16,18 53-16,0 0 16,-18 212-1,-17-176 1,18 70-16,17-88 16,-18 52-16,18-34 0,0 52 15,0 71 1,0-88 15,0-124-31,18 18 16,-1-35-1,1-54 48,35-87-48,-18 70-15,0-106 16,1-35 0,-19-17-1,19 52 1,-19-70 15,-17 158-31,0-17 16,0 35-16,0 0 15,-35-71 1,35 107 0</inkml:trace>
  <inkml:trace contextRef="#ctx0" brushRef="#br0" timeOffset="164716.76">28434 12541 0,'35'18'31,"18"17"0,-35 0-31,35-17 16,-36 0 0,-17-1-1,18-17 17,-18 18-17,-18 0 1,-17-1-16,0-17 15,-1 18 1,1-18 0,35 18-16,-17-18 15,-1 0 1,18 17 62,212 18-47,-160-35-15,-34 0-16,0 0 0</inkml:trace>
  <inkml:trace contextRef="#ctx0" brushRef="#br0" timeOffset="165309.64">28663 13300 0,'-17'0'16,"17"17"-16,0 36 16,0-17-1,-18 52 1,0-53-16,1 18 0,-19-35 16,19-1-1,17 1-15,-18-18 63,-17 0-48</inkml:trace>
  <inkml:trace contextRef="#ctx0" brushRef="#br0" timeOffset="165640.49">28452 13494 0,'0'17'32,"17"54"-17,-17-53 1,0-1-1,0 1-15,18-1 0,-18 1 16,0 0 0,53-18 31,-36 0-47,36 0 15,-35 0-15,52 0 16,-52-18-1</inkml:trace>
  <inkml:trace contextRef="#ctx0" brushRef="#br0" timeOffset="167905.28">29457 11112 0,'18'0'47,"105"0"-16,-35 0-15,18 0-16,0 0 0,35 0 15,35 0-15,1 0 16,158 0 0,-282 0-1,0 0 1,-18 0-1,18 0 1,53 0 0,-71 0-16,106 0 15,-106 0 1,36 0-16,-36 0 16,-17 0-16</inkml:trace>
  <inkml:trace contextRef="#ctx0" brushRef="#br0" timeOffset="176157.76">27358 13317 0,'-35'18'16,"17"17"-1,0-17 1,18 0 0,-17-1-16,17 1 15,-18-1 1,18 1 0,-18 0-1,1 17-15</inkml:trace>
  <inkml:trace contextRef="#ctx0" brushRef="#br0" timeOffset="176656.77">27446 13247 0,'18'0'62,"52"35"-30,-70-17-17,18-18 1,-18 17 0,0 19-1,18-19-15,-18 36 16,0 35-1,-36 1 1,1-72 0,0 18-16,-18 36 15,35-36-15,-17 18 16,-53 106 0,35-106-1,53-35 1,-18-18-16</inkml:trace>
  <inkml:trace contextRef="#ctx0" brushRef="#br0" timeOffset="203948.2">31591 13053 0,'0'-18'0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5A747-AE75-4267-8F65-514E13E823F8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C0C18-B2B1-47BF-B9D3-F2D0D99EE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2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D23FA-7EEF-4C8A-ACDD-891EC3075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FC967C-ADDC-4E5C-8C77-20F963099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8DEC34-2482-43FA-84AC-A4D485FA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775E-4A7D-4786-9733-55B4E9A56195}" type="datetime1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0BB7D9-99A1-434C-8830-464B3B4E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580FCA-18FF-4691-AE85-507862D2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7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36AA0-2880-440D-A983-ACCE4D2B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2BAB29-7452-4228-A5CB-DFC78326D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8EAA64-2835-4398-A69D-E1FBC7EE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FC0-CA87-42F5-8104-F06C25B594F2}" type="datetime1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6A96AE-4B7C-4938-8DB9-15AF9146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90A304-FF7A-4BEF-927B-1664EFE6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06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DC65A4-C052-4BD4-BFAD-2B99E2155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8319B7-C5ED-43DE-BB30-396119BA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24A21-6C17-483E-9F95-935D83A1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69CB-14FE-4CA5-A99A-3283A7AC680A}" type="datetime1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CC5AB2-6FB7-4849-9C98-59362E98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9AE7B5-580F-442F-A6BB-E3133449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25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975CC-E2E6-4E18-A495-A3BBDB95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6E742-5625-45D0-8400-720B6233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8137E0-532B-4AC0-A263-B02A3B76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B62A-917D-46DE-824F-13FBFD5BC620}" type="datetime1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D2B494-4220-454A-AE31-35CC317B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D664B-EDED-4B6B-B5CB-BB206717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2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E310-7FF3-4248-B731-ECD0F4EC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56E5EA-BD58-40C4-B40B-64A84E979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5374A9-6CEB-4EF3-A56D-872D2837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02D-6E8B-491B-9678-7F561BD28E9C}" type="datetime1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2E9C0-670F-4454-A315-CA3288E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C773A8-CF21-4AFB-B54B-8F335925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04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B177F-8B9C-437E-8550-B740B390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12CCF-A655-49A5-A1B6-1B5AB75B9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4EA68E-4C00-4D43-8131-5CC61F32C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CC5D0F-9FAC-4FA1-9D1E-691B73FC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BB1-4577-4BB2-8D15-BB0DA0207513}" type="datetime1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C7CD9E-F1DE-4F4E-949A-E2996707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23B18A-D55E-42B7-856F-448A86B4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0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51509-32E9-40DD-ABCD-8DAA8C75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6FEA3-B1CD-45B6-9225-C5F605352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A6B8F0-291D-4C57-9D86-891586F95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3B8849-1692-4813-AD52-C2E9DFFC7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03284-14AA-4471-88DC-61B1FF6DA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18D438-D313-499B-8235-FE6752CB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B0EB-D344-496F-970F-93A1D83CDEC4}" type="datetime1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1C3702-911E-43AB-ADF0-DDE20702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CC3B11-5E87-48DC-8757-A0ACF7BA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0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4F26A-0AD5-4208-A4AE-900BFAE6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7535EB-4DAC-4DDC-9CE7-3A3F5F1C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7206-5D9E-4750-9BEC-EF7E4419C2D7}" type="datetime1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73E1D6-B310-48BA-A49D-A833FFD3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D52E2D-C6DB-464F-BCC4-9EBB3B35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38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910CB9-964C-4EA1-A008-A41830BC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C9E5-E84B-4F58-BE99-5E6596FFF976}" type="datetime1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4852B6C-89B4-4F54-B84A-8BF03C2F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977149-8A8C-4ABA-8CE0-F4D6D958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07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41DC9-8A81-4DBF-8682-CB71565A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2D82C-C92A-4612-8DA4-9C35EA88C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B2EE2E-1B3F-42A9-B032-C93240DDD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33023A-15A7-4259-ADA8-53034FA4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A304-4046-4BF6-9F94-93736615C1A3}" type="datetime1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69E189-E512-4E25-B235-853B7D19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D1AB70-96DD-4322-ACD4-9EF57ABF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24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7CAF8-6CB5-47A9-937E-01F2301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407C1E-3C7F-4405-9EBF-1D57F2572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DE5C37-1A29-4736-B315-E396966D8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12AEC0-3945-4AD6-9D42-98BDA4FB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609F-49D5-4FEF-9987-BC770662623C}" type="datetime1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3D4A7C-495A-467B-976D-B9FF33A3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4CDB6D-DB80-493A-B393-FC23B735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6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2D6E2D-7D2C-41B4-A69C-90C4BF88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912091-E9EC-41C3-8A23-8A33AF50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D8B57F-D397-4CE7-BCC8-79DD89F40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363D-270F-46BC-B1F1-D5B085CF1B64}" type="datetime1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87BCAD-3850-47C2-A77D-7C7336960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271BF2-6BE7-4398-9EB8-1C811A592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95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customXml" Target="../ink/ink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26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32.emf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0E0695-C803-479D-A5C2-6AD75412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1B846F-4CA3-4E35-9822-2A306A6C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137" y="1106907"/>
            <a:ext cx="6736439" cy="503400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592308F-5CD8-44A9-A215-B5950512BCFC}"/>
              </a:ext>
            </a:extLst>
          </p:cNvPr>
          <p:cNvSpPr txBox="1"/>
          <p:nvPr/>
        </p:nvSpPr>
        <p:spPr>
          <a:xfrm>
            <a:off x="7315200" y="1503155"/>
            <a:ext cx="44436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</a:t>
            </a:r>
            <a:r>
              <a:rPr lang="zh-TW" altLang="en-US" dirty="0"/>
              <a:t>是三個整數的元組，表示模型的自回歸 </a:t>
            </a:r>
            <a:r>
              <a:rPr lang="en-US" altLang="zh-TW" dirty="0"/>
              <a:t>(AR, p)</a:t>
            </a:r>
            <a:r>
              <a:rPr lang="zh-TW" altLang="en-US" dirty="0"/>
              <a:t>、差分 </a:t>
            </a:r>
            <a:r>
              <a:rPr lang="en-US" altLang="zh-TW" dirty="0"/>
              <a:t>(I, d) </a:t>
            </a:r>
            <a:r>
              <a:rPr lang="zh-TW" altLang="en-US" dirty="0"/>
              <a:t>和移動平均 </a:t>
            </a:r>
            <a:r>
              <a:rPr lang="en-US" altLang="zh-TW" dirty="0"/>
              <a:t>(MA, q) </a:t>
            </a:r>
            <a:r>
              <a:rPr lang="zh-TW" altLang="en-US" dirty="0"/>
              <a:t>分量的順序。</a:t>
            </a:r>
          </a:p>
          <a:p>
            <a:r>
              <a:rPr lang="en-US" altLang="zh-TW" dirty="0" err="1"/>
              <a:t>seasonal_order</a:t>
            </a:r>
            <a:r>
              <a:rPr lang="zh-TW" altLang="en-US" dirty="0"/>
              <a:t>是一個包含四個整數的元組，表示模型的季節性分量的順序。前三個整數與</a:t>
            </a:r>
            <a:r>
              <a:rPr lang="en-US" altLang="zh-TW" dirty="0"/>
              <a:t>order</a:t>
            </a:r>
            <a:r>
              <a:rPr lang="zh-TW" altLang="en-US" dirty="0"/>
              <a:t>元組相同，表示季節性</a:t>
            </a:r>
            <a:r>
              <a:rPr lang="en-US" altLang="zh-TW" dirty="0"/>
              <a:t>(AR, P)</a:t>
            </a:r>
            <a:r>
              <a:rPr lang="zh-TW" altLang="en-US" dirty="0"/>
              <a:t>、季節性差分</a:t>
            </a:r>
            <a:r>
              <a:rPr lang="en-US" altLang="zh-TW" dirty="0"/>
              <a:t>(I, D)</a:t>
            </a:r>
            <a:r>
              <a:rPr lang="zh-TW" altLang="en-US" dirty="0"/>
              <a:t>和季節性</a:t>
            </a:r>
            <a:r>
              <a:rPr lang="en-US" altLang="zh-TW" dirty="0"/>
              <a:t>(MA, Q)</a:t>
            </a:r>
            <a:r>
              <a:rPr lang="zh-TW" altLang="en-US" dirty="0"/>
              <a:t>項的順序。第四個整數是季節週期</a:t>
            </a:r>
            <a:r>
              <a:rPr lang="en-US" altLang="zh-TW" dirty="0"/>
              <a:t>(s)</a:t>
            </a:r>
            <a:r>
              <a:rPr lang="zh-TW" altLang="en-US" dirty="0"/>
              <a:t>，代表一個季節的時間步數。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029F6FA-5788-46EA-9E64-7B7EF809B3C4}"/>
              </a:ext>
            </a:extLst>
          </p:cNvPr>
          <p:cNvSpPr txBox="1"/>
          <p:nvPr/>
        </p:nvSpPr>
        <p:spPr>
          <a:xfrm>
            <a:off x="7341026" y="4558784"/>
            <a:ext cx="3412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Akaike Information Criterion (AIC)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FF45E16-22C6-4071-AAC9-3F4D0FAD38E4}"/>
              </a:ext>
            </a:extLst>
          </p:cNvPr>
          <p:cNvSpPr txBox="1"/>
          <p:nvPr/>
        </p:nvSpPr>
        <p:spPr>
          <a:xfrm>
            <a:off x="7341026" y="4928116"/>
            <a:ext cx="3660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Bayesian Information Criterion (BIC)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A0E8FCE-19EB-4530-9E5A-C3F845243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7" y="150516"/>
            <a:ext cx="5387807" cy="9373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0AB47DE7-5619-4488-A8F2-B8526F3F0864}"/>
                  </a:ext>
                </a:extLst>
              </p14:cNvPr>
              <p14:cNvContentPartPr/>
              <p14:nvPr/>
            </p14:nvContentPartPr>
            <p14:xfrm>
              <a:off x="399960" y="1587600"/>
              <a:ext cx="10293840" cy="3765960"/>
            </p14:xfrm>
          </p:contentPart>
        </mc:Choice>
        <mc:Fallback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0AB47DE7-5619-4488-A8F2-B8526F3F08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600" y="1578240"/>
                <a:ext cx="1031256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93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64710-F3D8-4D02-87A3-E8BA696C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43541"/>
                </a:solidFill>
                <a:effectLst/>
                <a:latin typeface="Söhne"/>
              </a:rPr>
              <a:t>hyperparameter tuning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449B09-B713-4869-8997-59DCC5B3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33B673-4833-45B9-93D3-2D2AE605B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2882" y="1906732"/>
            <a:ext cx="9306235" cy="39779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D833BE81-D942-4D9D-A817-1C2009A46506}"/>
                  </a:ext>
                </a:extLst>
              </p14:cNvPr>
              <p14:cNvContentPartPr/>
              <p14:nvPr/>
            </p14:nvContentPartPr>
            <p14:xfrm>
              <a:off x="3460680" y="2685960"/>
              <a:ext cx="4502520" cy="254664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D833BE81-D942-4D9D-A817-1C2009A465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1320" y="2676600"/>
                <a:ext cx="4521240" cy="25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AF7D8C83-67EC-43C3-B7C7-0F6CD689CE9A}"/>
                  </a:ext>
                </a:extLst>
              </p14:cNvPr>
              <p14:cNvContentPartPr/>
              <p14:nvPr/>
            </p14:nvContentPartPr>
            <p14:xfrm>
              <a:off x="4521240" y="3790800"/>
              <a:ext cx="1803600" cy="135288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AF7D8C83-67EC-43C3-B7C7-0F6CD689CE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1880" y="3781440"/>
                <a:ext cx="1822320" cy="13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17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497AF8-AF73-476F-BFE6-712A35F8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A64FA7-6C80-4D94-994B-BB9CC39D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906754"/>
            <a:ext cx="12191996" cy="38147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418B20-1A0A-4363-8D99-862CB4C5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814" y="1648908"/>
            <a:ext cx="7481055" cy="88851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18C9B2-C10A-4B47-B7FB-BE5E4FDB36FF}"/>
              </a:ext>
            </a:extLst>
          </p:cNvPr>
          <p:cNvSpPr txBox="1"/>
          <p:nvPr/>
        </p:nvSpPr>
        <p:spPr>
          <a:xfrm>
            <a:off x="407091" y="2537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MAE: 81.320, </a:t>
            </a:r>
            <a:r>
              <a:rPr lang="en-US" altLang="zh-TW" dirty="0">
                <a:solidFill>
                  <a:srgbClr val="FF0000"/>
                </a:solidFill>
              </a:rPr>
              <a:t>RMSE: 9.018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C07BB8D-7F3E-4068-B436-224D82B185B7}"/>
              </a:ext>
            </a:extLst>
          </p:cNvPr>
          <p:cNvSpPr txBox="1"/>
          <p:nvPr/>
        </p:nvSpPr>
        <p:spPr>
          <a:xfrm>
            <a:off x="8305800" y="2260422"/>
            <a:ext cx="282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/>
              <a:t>aic </a:t>
            </a:r>
            <a:r>
              <a:rPr lang="en-US" altLang="zh-TW" dirty="0"/>
              <a:t>= 2163.19463580171</a:t>
            </a:r>
          </a:p>
          <a:p>
            <a:r>
              <a:rPr lang="en-US" altLang="zh-TW" dirty="0" err="1"/>
              <a:t>bic</a:t>
            </a:r>
            <a:r>
              <a:rPr lang="en-US" altLang="zh-TW" dirty="0"/>
              <a:t> = 2176.14040365303</a:t>
            </a:r>
            <a:endParaRPr lang="zh-TW" alt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C76F17D7-4FA0-4676-90F8-2EC2A26C3962}"/>
              </a:ext>
            </a:extLst>
          </p:cNvPr>
          <p:cNvSpPr txBox="1">
            <a:spLocks/>
          </p:cNvSpPr>
          <p:nvPr/>
        </p:nvSpPr>
        <p:spPr>
          <a:xfrm>
            <a:off x="838199" y="61679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343541"/>
                </a:solidFill>
                <a:latin typeface="Söhne"/>
              </a:rPr>
              <a:t>Best RMSE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71E0B646-461B-43A4-8528-452EFEF3265C}"/>
                  </a:ext>
                </a:extLst>
              </p14:cNvPr>
              <p14:cNvContentPartPr/>
              <p14:nvPr/>
            </p14:nvContentPartPr>
            <p14:xfrm>
              <a:off x="2184480" y="1225440"/>
              <a:ext cx="914760" cy="6840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71E0B646-461B-43A4-8528-452EFEF326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5120" y="1216080"/>
                <a:ext cx="9334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50E5DCD6-99DD-4F62-8704-6ADA544A82A0}"/>
                  </a:ext>
                </a:extLst>
              </p14:cNvPr>
              <p14:cNvContentPartPr/>
              <p14:nvPr/>
            </p14:nvContentPartPr>
            <p14:xfrm>
              <a:off x="996840" y="851040"/>
              <a:ext cx="10617840" cy="5785200"/>
            </p14:xfrm>
          </p:contentPart>
        </mc:Choice>
        <mc:Fallback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50E5DCD6-99DD-4F62-8704-6ADA544A82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80" y="841680"/>
                <a:ext cx="10636560" cy="58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84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43D5F2-A941-49C9-994A-3A796123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2C132B-D2E2-4D10-8042-7F95435F1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9153" y="0"/>
            <a:ext cx="8373692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7E3A02DD-511D-4A67-A7E7-00AFF97894F7}"/>
                  </a:ext>
                </a:extLst>
              </p14:cNvPr>
              <p14:cNvContentPartPr/>
              <p14:nvPr/>
            </p14:nvContentPartPr>
            <p14:xfrm>
              <a:off x="1809720" y="412920"/>
              <a:ext cx="89280" cy="11448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7E3A02DD-511D-4A67-A7E7-00AFF97894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0360" y="403560"/>
                <a:ext cx="108000" cy="1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51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497AF8-AF73-476F-BFE6-712A35F8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A64FA7-6C80-4D94-994B-BB9CC39D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906754"/>
            <a:ext cx="12191996" cy="38147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418B20-1A0A-4363-8D99-862CB4C5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091" y="1648909"/>
            <a:ext cx="7213879" cy="88851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18C9B2-C10A-4B47-B7FB-BE5E4FDB36FF}"/>
              </a:ext>
            </a:extLst>
          </p:cNvPr>
          <p:cNvSpPr txBox="1"/>
          <p:nvPr/>
        </p:nvSpPr>
        <p:spPr>
          <a:xfrm>
            <a:off x="407091" y="2537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MAE: 349.319, RMSE: 18.690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C07BB8D-7F3E-4068-B436-224D82B185B7}"/>
              </a:ext>
            </a:extLst>
          </p:cNvPr>
          <p:cNvSpPr txBox="1"/>
          <p:nvPr/>
        </p:nvSpPr>
        <p:spPr>
          <a:xfrm>
            <a:off x="8305800" y="2260422"/>
            <a:ext cx="282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AIC = 2075.0200370404723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BIC = 2090.815313536545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FCCC08DB-9B5D-456D-83A0-63CCCFA84D8E}"/>
              </a:ext>
            </a:extLst>
          </p:cNvPr>
          <p:cNvSpPr txBox="1">
            <a:spLocks/>
          </p:cNvSpPr>
          <p:nvPr/>
        </p:nvSpPr>
        <p:spPr>
          <a:xfrm>
            <a:off x="838199" y="61679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343541"/>
                </a:solidFill>
                <a:latin typeface="Söhne"/>
              </a:rPr>
              <a:t>Best AIC, BIC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A0635BF7-62C9-4D75-9A15-0C110770B096}"/>
                  </a:ext>
                </a:extLst>
              </p14:cNvPr>
              <p14:cNvContentPartPr/>
              <p14:nvPr/>
            </p14:nvContentPartPr>
            <p14:xfrm>
              <a:off x="2127240" y="1187280"/>
              <a:ext cx="9169920" cy="506772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A0635BF7-62C9-4D75-9A15-0C110770B0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7880" y="1177920"/>
                <a:ext cx="9188640" cy="50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D3D3E9E7-8EBB-4F37-B20A-9C4E4A868F9A}"/>
                  </a:ext>
                </a:extLst>
              </p14:cNvPr>
              <p14:cNvContentPartPr/>
              <p14:nvPr/>
            </p14:nvContentPartPr>
            <p14:xfrm>
              <a:off x="2889360" y="1987560"/>
              <a:ext cx="8483760" cy="486432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D3D3E9E7-8EBB-4F37-B20A-9C4E4A868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0000" y="1978200"/>
                <a:ext cx="8502480" cy="48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464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5C720B-1FD7-46B1-A784-1DAD8B46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0CF291-1E30-4AB0-AD4C-C09B33BF5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9153" y="0"/>
            <a:ext cx="8373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7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497AF8-AF73-476F-BFE6-712A35F8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A64FA7-6C80-4D94-994B-BB9CC39D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06754"/>
            <a:ext cx="12191999" cy="38147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418B20-1A0A-4363-8D99-862CB4C5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091" y="1623821"/>
            <a:ext cx="7972926" cy="88851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18C9B2-C10A-4B47-B7FB-BE5E4FDB36FF}"/>
              </a:ext>
            </a:extLst>
          </p:cNvPr>
          <p:cNvSpPr txBox="1"/>
          <p:nvPr/>
        </p:nvSpPr>
        <p:spPr>
          <a:xfrm>
            <a:off x="407091" y="2537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MAE: 171.130, RMSE: 13.082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943926-0252-41FC-8FBA-A4C1C572C429}"/>
              </a:ext>
            </a:extLst>
          </p:cNvPr>
          <p:cNvSpPr txBox="1"/>
          <p:nvPr/>
        </p:nvSpPr>
        <p:spPr>
          <a:xfrm>
            <a:off x="8787108" y="2189168"/>
            <a:ext cx="2679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/>
              <a:t>aic </a:t>
            </a:r>
            <a:r>
              <a:rPr lang="en-US" altLang="zh-TW" dirty="0"/>
              <a:t>= 2542.562720086409</a:t>
            </a:r>
          </a:p>
          <a:p>
            <a:r>
              <a:rPr lang="en-US" altLang="zh-TW" dirty="0" err="1"/>
              <a:t>bic</a:t>
            </a:r>
            <a:r>
              <a:rPr lang="en-US" altLang="zh-TW" dirty="0"/>
              <a:t> = 2552.272045974899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1CAA26E1-1393-48F9-88CF-D67CEA6302F1}"/>
                  </a:ext>
                </a:extLst>
              </p14:cNvPr>
              <p14:cNvContentPartPr/>
              <p14:nvPr/>
            </p14:nvContentPartPr>
            <p14:xfrm>
              <a:off x="507960" y="2590920"/>
              <a:ext cx="11678040" cy="4260960"/>
            </p14:xfrm>
          </p:contentPart>
        </mc:Choice>
        <mc:Fallback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1CAA26E1-1393-48F9-88CF-D67CEA6302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600" y="2581560"/>
                <a:ext cx="11696760" cy="42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919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497AF8-AF73-476F-BFE6-712A35F8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A64FA7-6C80-4D94-994B-BB9CC39D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06754"/>
            <a:ext cx="12191999" cy="38147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418B20-1A0A-4363-8D99-862CB4C5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091" y="1617227"/>
            <a:ext cx="7972926" cy="9017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18C9B2-C10A-4B47-B7FB-BE5E4FDB36FF}"/>
              </a:ext>
            </a:extLst>
          </p:cNvPr>
          <p:cNvSpPr txBox="1"/>
          <p:nvPr/>
        </p:nvSpPr>
        <p:spPr>
          <a:xfrm>
            <a:off x="407091" y="2537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MAE: 88.835, RMSE: 9.425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ECA3C5-4FC1-476E-89A1-B47ADB93CF1C}"/>
              </a:ext>
            </a:extLst>
          </p:cNvPr>
          <p:cNvSpPr txBox="1"/>
          <p:nvPr/>
        </p:nvSpPr>
        <p:spPr>
          <a:xfrm>
            <a:off x="8787108" y="2189168"/>
            <a:ext cx="2679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/>
              <a:t>aic </a:t>
            </a:r>
            <a:r>
              <a:rPr lang="en-US" altLang="zh-TW" dirty="0"/>
              <a:t>= 2160.29671125426</a:t>
            </a:r>
          </a:p>
          <a:p>
            <a:r>
              <a:rPr lang="en-US" altLang="zh-TW" dirty="0" err="1"/>
              <a:t>bic</a:t>
            </a:r>
            <a:r>
              <a:rPr lang="en-US" altLang="zh-TW" dirty="0"/>
              <a:t> = 2173.24247910558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06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497AF8-AF73-476F-BFE6-712A35F8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A64FA7-6C80-4D94-994B-BB9CC39D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06754"/>
            <a:ext cx="12191999" cy="38147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418B20-1A0A-4363-8D99-862CB4C5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091" y="1656302"/>
            <a:ext cx="7972926" cy="8235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18C9B2-C10A-4B47-B7FB-BE5E4FDB36FF}"/>
              </a:ext>
            </a:extLst>
          </p:cNvPr>
          <p:cNvSpPr txBox="1"/>
          <p:nvPr/>
        </p:nvSpPr>
        <p:spPr>
          <a:xfrm>
            <a:off x="407091" y="2537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MAE: 244.172, RMSE: 15.626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AFF0B3-E13A-4B68-8498-A41E096E602F}"/>
              </a:ext>
            </a:extLst>
          </p:cNvPr>
          <p:cNvSpPr txBox="1"/>
          <p:nvPr/>
        </p:nvSpPr>
        <p:spPr>
          <a:xfrm>
            <a:off x="8626642" y="2214256"/>
            <a:ext cx="2727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/>
              <a:t>aic </a:t>
            </a:r>
            <a:r>
              <a:rPr lang="en-US" altLang="zh-TW" dirty="0"/>
              <a:t>= 2126.2044716646124</a:t>
            </a:r>
          </a:p>
          <a:p>
            <a:r>
              <a:rPr lang="en-US" altLang="zh-TW" dirty="0" err="1"/>
              <a:t>bic</a:t>
            </a:r>
            <a:r>
              <a:rPr lang="en-US" altLang="zh-TW" dirty="0"/>
              <a:t> = 2135.897797515176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15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497AF8-AF73-476F-BFE6-712A35F8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A64FA7-6C80-4D94-994B-BB9CC39D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06754"/>
            <a:ext cx="12191999" cy="38147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418B20-1A0A-4363-8D99-862CB4C5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091" y="1623820"/>
            <a:ext cx="7972926" cy="88851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18C9B2-C10A-4B47-B7FB-BE5E4FDB36FF}"/>
              </a:ext>
            </a:extLst>
          </p:cNvPr>
          <p:cNvSpPr txBox="1"/>
          <p:nvPr/>
        </p:nvSpPr>
        <p:spPr>
          <a:xfrm>
            <a:off x="407091" y="2537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MAE: 144.890, RMSE: 12.037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6ABC89-A433-47E3-9C68-2FAECF38AB6C}"/>
              </a:ext>
            </a:extLst>
          </p:cNvPr>
          <p:cNvSpPr txBox="1"/>
          <p:nvPr/>
        </p:nvSpPr>
        <p:spPr>
          <a:xfrm>
            <a:off x="8787108" y="2189167"/>
            <a:ext cx="2775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/>
              <a:t>aic </a:t>
            </a:r>
            <a:r>
              <a:rPr lang="en-US" altLang="zh-TW" dirty="0"/>
              <a:t>= 2382.3463277922574</a:t>
            </a:r>
          </a:p>
          <a:p>
            <a:r>
              <a:rPr lang="en-US" altLang="zh-TW" dirty="0" err="1"/>
              <a:t>bic</a:t>
            </a:r>
            <a:r>
              <a:rPr lang="en-US" altLang="zh-TW" dirty="0"/>
              <a:t> = 2395.2920956435773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469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497AF8-AF73-476F-BFE6-712A35F8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A64FA7-6C80-4D94-994B-BB9CC39D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06754"/>
            <a:ext cx="12191999" cy="38147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418B20-1A0A-4363-8D99-862CB4C5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091" y="1636308"/>
            <a:ext cx="7972926" cy="86353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18C9B2-C10A-4B47-B7FB-BE5E4FDB36FF}"/>
              </a:ext>
            </a:extLst>
          </p:cNvPr>
          <p:cNvSpPr txBox="1"/>
          <p:nvPr/>
        </p:nvSpPr>
        <p:spPr>
          <a:xfrm>
            <a:off x="407091" y="2537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MAE: 240.006, RMSE: 15.492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A5949E-5288-449C-900B-A31111E82E6D}"/>
              </a:ext>
            </a:extLst>
          </p:cNvPr>
          <p:cNvSpPr txBox="1"/>
          <p:nvPr/>
        </p:nvSpPr>
        <p:spPr>
          <a:xfrm>
            <a:off x="8787108" y="2075757"/>
            <a:ext cx="2807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/>
              <a:t>aic </a:t>
            </a:r>
            <a:r>
              <a:rPr lang="en-US" altLang="zh-TW" dirty="0"/>
              <a:t>= 2128.3103719535884</a:t>
            </a:r>
          </a:p>
          <a:p>
            <a:r>
              <a:rPr lang="en-US" altLang="zh-TW" dirty="0" err="1"/>
              <a:t>bic</a:t>
            </a:r>
            <a:r>
              <a:rPr lang="en-US" altLang="zh-TW" dirty="0"/>
              <a:t> = 2141.234806421007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854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497AF8-AF73-476F-BFE6-712A35F8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A64FA7-6C80-4D94-994B-BB9CC39D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06754"/>
            <a:ext cx="12191999" cy="38147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418B20-1A0A-4363-8D99-862CB4C5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091" y="1628393"/>
            <a:ext cx="7972926" cy="87936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18C9B2-C10A-4B47-B7FB-BE5E4FDB36FF}"/>
              </a:ext>
            </a:extLst>
          </p:cNvPr>
          <p:cNvSpPr txBox="1"/>
          <p:nvPr/>
        </p:nvSpPr>
        <p:spPr>
          <a:xfrm>
            <a:off x="407091" y="2537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MAE: 88.171, RMSE: 9.390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D976C2-793A-4A8E-8A50-3D624088C50E}"/>
              </a:ext>
            </a:extLst>
          </p:cNvPr>
          <p:cNvSpPr txBox="1"/>
          <p:nvPr/>
        </p:nvSpPr>
        <p:spPr>
          <a:xfrm>
            <a:off x="8610600" y="2184594"/>
            <a:ext cx="2807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/>
              <a:t>aic </a:t>
            </a:r>
            <a:r>
              <a:rPr lang="en-US" altLang="zh-TW" dirty="0"/>
              <a:t>= 2162.183445343221</a:t>
            </a:r>
          </a:p>
          <a:p>
            <a:r>
              <a:rPr lang="en-US" altLang="zh-TW" dirty="0" err="1"/>
              <a:t>bic</a:t>
            </a:r>
            <a:r>
              <a:rPr lang="en-US" altLang="zh-TW" dirty="0"/>
              <a:t> = 2178.365655157371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62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497AF8-AF73-476F-BFE6-712A35F8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A64FA7-6C80-4D94-994B-BB9CC39D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06754"/>
            <a:ext cx="12191999" cy="38147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418B20-1A0A-4363-8D99-862CB4C5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091" y="1631042"/>
            <a:ext cx="7972926" cy="87406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18C9B2-C10A-4B47-B7FB-BE5E4FDB36FF}"/>
              </a:ext>
            </a:extLst>
          </p:cNvPr>
          <p:cNvSpPr txBox="1"/>
          <p:nvPr/>
        </p:nvSpPr>
        <p:spPr>
          <a:xfrm>
            <a:off x="407091" y="2537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MAE: 243.881, RMSE: 15.617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B7E15C-5CE9-4EC1-83BB-2475F0412D76}"/>
              </a:ext>
            </a:extLst>
          </p:cNvPr>
          <p:cNvSpPr txBox="1"/>
          <p:nvPr/>
        </p:nvSpPr>
        <p:spPr>
          <a:xfrm>
            <a:off x="8787108" y="2181945"/>
            <a:ext cx="2727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/>
              <a:t>aic </a:t>
            </a:r>
            <a:r>
              <a:rPr lang="en-US" altLang="zh-TW" dirty="0"/>
              <a:t>= 2129.6176483809886</a:t>
            </a:r>
          </a:p>
          <a:p>
            <a:r>
              <a:rPr lang="en-US" altLang="zh-TW" dirty="0" err="1"/>
              <a:t>bic</a:t>
            </a:r>
            <a:r>
              <a:rPr lang="en-US" altLang="zh-TW" dirty="0"/>
              <a:t> = 2145.7731914652613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03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497AF8-AF73-476F-BFE6-712A35F8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A64FA7-6C80-4D94-994B-BB9CC39D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06754"/>
            <a:ext cx="12191999" cy="38147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418B20-1A0A-4363-8D99-862CB4C5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248" y="1623820"/>
            <a:ext cx="7846611" cy="88851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18C9B2-C10A-4B47-B7FB-BE5E4FDB36FF}"/>
              </a:ext>
            </a:extLst>
          </p:cNvPr>
          <p:cNvSpPr txBox="1"/>
          <p:nvPr/>
        </p:nvSpPr>
        <p:spPr>
          <a:xfrm>
            <a:off x="407091" y="2537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MAE: 88.201, RMSE: 9.392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643DBA-5ADC-4A65-9592-81651A835AA9}"/>
              </a:ext>
            </a:extLst>
          </p:cNvPr>
          <p:cNvSpPr txBox="1"/>
          <p:nvPr/>
        </p:nvSpPr>
        <p:spPr>
          <a:xfrm>
            <a:off x="8610600" y="2075757"/>
            <a:ext cx="28234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/>
              <a:t>aic </a:t>
            </a:r>
            <a:r>
              <a:rPr lang="en-US" altLang="zh-TW" dirty="0"/>
              <a:t>= 2132.825255379963</a:t>
            </a:r>
          </a:p>
          <a:p>
            <a:r>
              <a:rPr lang="en-US" altLang="zh-TW" dirty="0" err="1"/>
              <a:t>bic</a:t>
            </a:r>
            <a:r>
              <a:rPr lang="en-US" altLang="zh-TW" dirty="0"/>
              <a:t> = 2158.6312287696687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56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4955</TotalTime>
  <Words>278</Words>
  <Application>Microsoft Office PowerPoint</Application>
  <PresentationFormat>寬螢幕</PresentationFormat>
  <Paragraphs>51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Söhne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hyperparameter tuning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FFT_Price_Predict S&amp;P 500 date_0 = '2012-01-01' date_1 = '2022-10-01' </dc:title>
  <dc:creator>鉦平 林</dc:creator>
  <cp:lastModifiedBy>鉦平 林</cp:lastModifiedBy>
  <cp:revision>76</cp:revision>
  <dcterms:created xsi:type="dcterms:W3CDTF">2022-10-21T12:01:02Z</dcterms:created>
  <dcterms:modified xsi:type="dcterms:W3CDTF">2023-01-09T15:33:16Z</dcterms:modified>
</cp:coreProperties>
</file>