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71" r:id="rId3"/>
    <p:sldId id="272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14T14:25:16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26635 12559 0,'0'0'0,"-18"0"78,0 0-62,1 0-16,-1 0 15,1 0 1,-1 0 0,0-18-1,1 1-15,-19-1 16,1 0-1,35 1 1,-18-19-16,1 19 16,-19-36-1,-52-53 1,71 71 0,-1-1-16,18 19 31,0-1-31,18 1 15,35 17 1,-1-18 0,-16 0-16,-19 1 15,19 17-15,-19-18 16,1 18 0,0 0-16,-1 0 15,1 0 1,0 0-1,34 18 1,-34-1-16,17 1 16,-17 17-1,17-35 1,-17 35 0,-18 1-1,0-19 1,0 1-1,0 0 1,0-1 15,0 1-15,0 0 0,0 17-1,-18-35-15,1 0 31,17 17-15,-18 1-16,-17 0 16,17-1-1,0-17 1,18 18-16,-17-18 31</inkml:trace>
  <inkml:trace contextRef="#ctx0" brushRef="#br0" timeOffset="8142.61">13635 12577 0,'17'0'78,"36"0"-46,-17 0-32,-1 0 0,0 0 15,53 0-15,36 0 16,-54 0 0,19-36-1,87 36 1,-88 0-16,-35 0 15,88-17 1,-105 17-16,-1 0 16,-18 0-16,1 0 15,0 0 1,-1 0 0,1 0-16,17 0 15,36 0 1,-1 0-1,-17 0 1,-17 0 0,-19 0-1,1 0-15,17 0 16,-17 0-16,17 0 16,53 0-16,-17 0 31,-1 0-16,-17 0 1,-35 0 0,0 0-16,-1 0 15,1 0 1,-1 0 0,54 0-1,-18 0 1,0 0-16,-18 0 15,18 0-15,-18 0 16,1 0 0,87 0-16,-17 0 15,-18 0 1,-53 0-16,89 0 31,-71 0-31,-36 0 16,89 0-1,-53 0 1,-18 0-16,-17 0 16,0 0-1,35 17 1,-18-17 0,18 0-16,-36 0 15,36 0-15,0 0 16,-35 0-1,35 0 1,-35 0 0,17 0-1,-18 0 1,19 0-16,-1 0 31,0 18-31,36-18 16,17 0-1,-35 0-15,0 0 16,17 0-16,-17 0 16,36 0-1,-19 0-15,-35 0 16,1 0-16,17 0 16,-1 0-1,-16 18 1,105-18-1,-71 0 1,19 0-16,52 0 31,-88 0-31,0 0 0,-18 0 16,-18 0-16,72 17 31,-54-17-31,0 0 16,18 0-1,35 0 1,-17 0-16,70 0 16,-106 0-16,36 0 15,-1 0 1,36 0 0,-35 0-1,-36 0-15,-17 0 16,17 0-16,18 0 15,35 0 1,18 0 0,17 0-1,-70 0 1,0 0-16,18 18 16,-18-18-1,-18 0-15,0 0 16,-17 0-16,17 0 15,-17 0-15,17 0 16,18 0 0,18 0-1,-19 17 1,-34-17-16,0 0 16,-1 0-1,1 0 48,0 0-16,-1 0-16,1 0 0,17 0 0,0 0-31,18 0 16,36 0 0,-19 0-1,-35 0-15,1 0 16,-1 0-1,0 0 17,-17 0-32,0 0 0,52 0 15,-35 0 1,-17-17-16,35 17 16,-35 0-1,-1 0 1,1 0-1,-1 0 1,1 0-16,0 0 16,-1 0-1,1 0-15,0 0 16,17 0 0,18 0-1,-18 0 1,-17 0-1,17 0 1,-17 0 0,70 0 15,-70 0-31,-1 0 16,36 0-1,0 0 1,0 0-16,-18 0 15,18 0 1,-35 0-16,52 0 16,-52 0-1,17 0-15,1 0 16,52 0 0,-18 0-1,-17 0-15,0-18 16,-35 18-16,35 0 15,0 0 1,35 0-16,0 0 16,0 0-1,-70 0 1,17 0-16,18 0 31,0 0-31,17 0 16,-17 0-16,-35 0 15,70 0 1,0 0 0,-17 0-1,-36 0 1,-17 0 0,0 0-16,-1 0 15,18 0 1,1-17-1,-1 17 1,-17 0 0,-1 0-16,71 0 15,-35 0 1,-35 0 0,0 0-1,-1 0 1,19 0-1,-19 0-15,89 0 32,-53 0-17,-18 0-15,1 0 0,16 0 16,-16 0 0,17 0-1,17 0 1,-17 0-1,-35 0-15,-1 0 16,1 0-16,17 0 16,1 0-1,-1 0 1,-18 0-16,72 0 31,-54 0-15,-17 0-16,35 0 31,-1 0-15,-16 0-1,70 17 1,-54-17 0,-34 0-16,0 0 15,17 0-15,-17 0 16,-1 0-1,1 0-15,35 0 16,-18 0 0,0 0-1,-17 0 1,17 0 0,-17 0-1,35 0 1,-18 0-1,36 0 1,-36 0 0,-17 0-16,-1 0 15,1 0-15,0 0 16,-1 0 0,18 0-1,1 0 1,-1 0-1,0 0-15,1 0 16,-19 0 0,1 0-1,17 0 1,18 0 0,-35 0 15,-1 0-31,36 0 31,-35 0-15,17 0-1,0 0 1,1 0 0,-19 0-16,19 0 31,-19 0-16,19 0 1,-19 0 15,1 0-15,-1 0 0,1 0-1,17 0 1,-17 0-1,0 0 1,17 0 0,-17 0-1,-1 0-15,18 0 16,-17 0 0,0 0 15,-1 0 47,1 0-16,0 0-46</inkml:trace>
  <inkml:trace contextRef="#ctx0" brushRef="#br0" timeOffset="9598.2">19650 11536 0,'0'35'32,"0"18"-17,0 0 1,-18-18-16,18-17 16,-18 70-1,1-70-15,17 52 16,0-52-1,0 0 17</inkml:trace>
  <inkml:trace contextRef="#ctx0" brushRef="#br0" timeOffset="10562.25">20249 11589 0,'18'0'47,"-18"17"-16,0 19-16,0-1-15,-18 71 16,-17-18 0,0-35-1,17-35 1</inkml:trace>
  <inkml:trace contextRef="#ctx0" brushRef="#br0" timeOffset="11185.79">20937 11624 0,'0'18'47,"0"-1"-31,0 19 0,0-19-16,-17 18 31,-1-17-31,0 35 31,1-35-15,-1-1-1,1 1 1,-1 0-16</inkml:trace>
  <inkml:trace contextRef="#ctx0" brushRef="#br0" timeOffset="12154.08">24659 11818 0,'18'0'0,"35"106"15,-36-36 1,1 1 15,-18-53-15,0-1-1</inkml:trace>
  <inkml:trace contextRef="#ctx0" brushRef="#br0" timeOffset="12642.45">25188 11765 0,'0'0'0,"18"35"32,0 1-17,17 17-15,-17 0 16,-18-18-1,17-18 1,1 1-16</inkml:trace>
  <inkml:trace contextRef="#ctx0" brushRef="#br0" timeOffset="13236.07">25770 11783 0,'0'0'0,"18"0"16,0 17 0,-18 19-16,17-1 15,-17 0 1,18-17 0,-18 0-16,18 34 31,-18-34-31,0 0 15,0-1 1</inkml:trace>
  <inkml:trace contextRef="#ctx0" brushRef="#br0" timeOffset="15638.91">26405 11501 0,'0'17'125,"0"18"-109,0-17-16,0 0 16,0-1-1,0 1-15</inkml:trace>
  <inkml:trace contextRef="#ctx0" brushRef="#br0" timeOffset="16794.21">26388 11536 0,'0'17'94,"0"1"-79,0 17 1,0 1 0,0 17-1,0-36 1,0 18 0,0 1-1</inkml:trace>
  <inkml:trace contextRef="#ctx0" brushRef="#br0" timeOffset="17869.46">26599 11571 0,'18'0'94,"0"0"-79,-1 0-15,1 0 78,-18 18-46,0-1-1,0 19-31,0-19 16,0 1-1,-18-18 1,18 18-16,-17-18 15,-1 0 48,18 17-47,0 1-1,-18-18 1,1 17-1,17 1 95,17-18-79,19 0-15,-19 0-16,1 0 15,0 0-15,-1 0 16,1 0 0,0 0 15,-1 0 0,1 0-15</inkml:trace>
  <inkml:trace contextRef="#ctx0" brushRef="#br0" timeOffset="45607.36">23583 10795 0,'0'0'0,"18"-18"0,-1 1 31,1 17 0,0 0 1,17 0-32,-17 0 15,35 35 1,-18-17 0,-35-1-1,0 1 16,0 0-31,0-1 32,-71 36-17,1-18-15,-54-17 16,36 0 0,70-18-1,36 0 48,106 0-32,-72 0-31,1 17 16,-17 19-1,-1-1 1,-17 35-1,-18-52 17,0 0-17,-36 17 1,-52-17 0,53-1-16,-36-17 15,18 0-15,-105 0 16,87-35-1,-17 0 1</inkml:trace>
  <inkml:trace contextRef="#ctx0" brushRef="#br0" timeOffset="46437.93">24342 10707 0,'-36'0'63,"-52"70"-32,35-52-31,0 17 16,0 1-1,36-19-15,-18 18 16,-18 1-16,0 70 15,35-36 1,18 54 0,71-89-1,-54 0 1,1-35 15,17 0-31,0 0 16,-17 0 15,-18-17-31,0-1 31,0 0-31,0 1 16,0-1-16,0-17 16,0 17-1,-35 0 1,17 1-1,1-1-15,-1 18 16,0-18 0,1 18-16,-1 0 0,-53 0 15,54 0 1</inkml:trace>
  <inkml:trace contextRef="#ctx0" brushRef="#br0" timeOffset="47258.04">24853 10936 0,'0'-18'63,"-17"18"-16,-1 0-47,-70 0 31,52 0-31,1 0 15,18 0-15,-19 18 16,19-18 0,-1 0-1,18 18 1,0 17 0,0 53-1,35 18 1,18 0-1,-18-53 1,-17 0 0,-18-36-1,-18-17 32,-17 0-47,18 0 16,-36 0-1,0-17-15,0-19 16,0-16-16,-18-19 0,54 53 16</inkml:trace>
  <inkml:trace contextRef="#ctx0" brushRef="#br0" timeOffset="47587.85">24465 11042 0,'-18'0'0,"36"0"0,0 0 47,17 0-16,18 0-31,0 0 16,53 0 0,-36 0-16,-34 0 15,16 0-15,1 0 16,-35 0-1</inkml:trace>
  <inkml:trace contextRef="#ctx0" brushRef="#br0" timeOffset="48410.24">23636 9931 0,'53'0'31,"-18"0"-31,-17 17 16,35 19-1,-53-19 1,0 1 0,0 0-1,0-1 1,0 1-1,-35-1-15,17-17 16,-17 0 0,17 18-16,0-18 31,18 18 0,0-1-15,18-17-16,17 18 15,18-18 1,18 0 0,-18 0-1,0 0 1,-53-18-16</inkml:trace>
  <inkml:trace contextRef="#ctx0" brushRef="#br0" timeOffset="48990.06">24183 9701 0,'-18'0'63,"-17"36"-48,0-36 1,17 17-16,0 19 31,18-19-31,0 18 16,0-17-16,0 17 16,0 1-1,0 17 1,0-36-1,0 1-15,0 17 16,0-17 0,0 17-1,-17-35 63,-18-70-62</inkml:trace>
  <inkml:trace contextRef="#ctx0" brushRef="#br0" timeOffset="49290.16">24130 9860 0,'18'0'0,"-1"0"15,1 0-15,0 0 16,17 0-1,18 0 1,0 0 0,0 0-1,17 0 1,-35 0 0</inkml:trace>
  <inkml:trace contextRef="#ctx0" brushRef="#br0" timeOffset="49791.31">24589 9842 0,'-36'18'31,"19"-18"-15,17 18-16,0-1 0,-36 19 31,36-1-31,-17-17 16,17 17-16,0-17 15,106 105 1,-36-88-1,-17-35 1,53 18 0,-53-18-16,-36 0 15,1 0 1,0-35-16,-1-1 16,-17-34-16,-17-18 15,-71-1 1,52 54-1,1 17 1,17 18-16,1 0 16,-1 0-1,-52 0 1,17 0-16</inkml:trace>
  <inkml:trace contextRef="#ctx0" brushRef="#br0" timeOffset="63643.43">23195 9719 0,'-18'0'110,"18"18"-110,-17 17 31,17-17-16,-18-1-15,18 1 16,0 17 15,-17 18-31,-1 0 16,0 0 0,1 35 15,17-17-31,0-36 15,0 18-15,0 53 16,0-53 0,-18-18-16,18 0 15,-18 53 1,1-52-16,-1 34 16,0 1-16,18-18 15,0-36-15,-17 89 16,-1-35-1,18-36 1,0-17 0,0-1-1,0 18 1,0 1 0,0-19-1,0 1-15,0 0 31,0 17-15,0-17 0,0-1-16,0 1 31,0 0-15,0-1-16,18-17 15,-18 18 1,35-1-1,-17-17 1,35 18 0,70 17-1,89 18 1,35 0 0,0 0 15,-177-53-31,-17 0 15,-18 18-15,36-18 16,0 17 0,-19-17-16,19 0 15,0 0 1,-19 0-16,-16 0 16,34 0-1,-52 0-15,0 0 16,-1 0-16,1 0 15,0 0 1,17 0-16,-18 0 16,1 0-16,35 0 15,-35 0 1,-1 0 0,19 0 15,-19 0-16,1 0 1,-1-17 0,1 17-16,0 0 15,-1 0 1,-17-18 15,18 18-15,-18-18 15,18 18-31,-1-17 31,1-1-31,0 1 32,-18-19-32,0 19 0,17-54 31,1 18-16,-18 36-15,0-19 16,17-34-16,-17 17 16,0 35-16,0-35 15,18 18-15,-18-18 16,0-18 0,0 1-1,0-1 1,0 54-16,0-19 15,0 19-15,0-36 16,0 18-16,0-71 16,0 35-1,-18 1 1,18 34 0,0 19 15,-17-19-16,17 1 1,0-18 0,0 0-1,0-17 1,0 52 0,0 1-16,0-1 15,0 0-15,0 1 16,0-1-1,0 0-15,0 1 16,0-19 0,0 19-1,0-1 1,0 0 15,0 1 16,0-1 0,0 1 172,0-1-172,-18 18-1,18-18 1,-17 18-47,-19-17 32,1 17-17,-18 0 1,18-18-16,-36 18 15,-70 0 1,106 0-16,-36-18 0,18 18 16,18 0-1,-18-17-15,0 17 16,36 0-16,-72-18 16,37 18-1,16 0 1,1 0-1,-53 0 1,53 0 0,-1 0-16,-34 0 15,-19 0 1,54 0 0,18 0-1,-54 0 16,18 0-15,35 0 0,1 0-1,-1 0 1,1 0-16,-1 0 16,0-18-1,1 18-15,-1 0 156,-17 0-156,17 0 16,0 0 0,1 0-1,-18-17 1,-1 17 0,19 0 77,-1 0-61</inkml:trace>
  <inkml:trace contextRef="#ctx0" brushRef="#br0" timeOffset="66454.14">25118 9984 0,'17'0'0,"1"0"47,70 0-16,-35 0-31,-18 0 16,18 0 0,-35 0-16,53 0 0,-19 0 15,72 0 1,-71 0 0</inkml:trace>
  <inkml:trace contextRef="#ctx0" brushRef="#br0" timeOffset="66881.86">25665 9842 0,'0'18'94,"17"17"-78,-17-17-16,0 17 15,18-17 1,-18 0 0,-35-1-1,-36 19 1,18-19 15,53 1-31,-18-18 16</inkml:trace>
  <inkml:trace contextRef="#ctx0" brushRef="#br0" timeOffset="69390.13">25382 11148 0,'18'-18'47,"35"18"-15,-18 0-32,36-18 0,35 1 15,-54 17 1,19-18-1,-71 1 1,18 17 0</inkml:trace>
  <inkml:trace contextRef="#ctx0" brushRef="#br0" timeOffset="69751.87">25735 10918 0,'18'0'94,"-1"36"-63,-17-19-31,0 1 16,0 0 0,0 17-1,0-17 1,-17 17-1,-1-35 1</inkml:trace>
  <inkml:trace contextRef="#ctx0" brushRef="#br0" timeOffset="71084.12">25770 11148 0,'-17'0'141,"-19"35"-126,19-17 1,-18 17-16,-18-35 16,35 0-1</inkml:trace>
  <inkml:trace contextRef="#ctx0" brushRef="#br0" timeOffset="74759.96">26582 12594 0,'0'18'62,"0"52"-46,0-34-16,0 17 16,17 17-1,-17-17-15,0-35 16,18 35-1</inkml:trace>
  <inkml:trace contextRef="#ctx0" brushRef="#br0" timeOffset="-109631.26">16245 12524 0,'-17'0'16,"-1"0"-1,0 17 16,1-17-15,-18 18 0,-1-18-1,-34 0 1,-1 0 0,-17 0-1,-18 0 1,53 0-16,0 0 15,-17 0-15,-1 0 16,-17 0 0,35 0-1,-70-35 1,34 17 0,1-17 15,53-1-16,0 19 1,17-1 0,0 0-1,1 18 17,17-17-17</inkml:trace>
  <inkml:trace contextRef="#ctx0" brushRef="#br0" timeOffset="-107494.52">14958 12347 0,'0'-17'109,"0"-1"-93,0-17 15,0 17-31,0-17 16,0-1-1,0 19 1,0-18 0,35-1-1,-17 1 1,35-18-1,35 18 1,-35 0 0,17 17-1,-17 0-15,0 18 16,0-17-16,0 17 16,70-18-1,-17 0 1,-18 18-1,-17 0 1,17 0 0,-17 0-1,-18 0 1,-18 0-16,88 0 16,1 0-1,-36 0 1,-53 0 15,18 36-15,18-19-1,-18 19 1,0 16 0,0-34-1,-36 17 1,18 1-1,-35-19 1,36 89 0,-19-71-1,1 18 1,-18-17 15,0-19-15,0 18 15,-18-17-15,1 17-1,-1-17 1,-17 0 0,0-1-1,-1 1-15,-17-18 16,0 18-1,18-18 1,18 0-16</inkml:trace>
  <inkml:trace contextRef="#ctx0" brushRef="#br0" timeOffset="-92954.26">15399 8608 0,'0'0'0,"17"0"0,1 17 15,0-17 1,52 0-1,36 0 1,-53 0 0,-35 0-1,-1 0 17</inkml:trace>
  <inkml:trace contextRef="#ctx0" brushRef="#br0" timeOffset="-92598.34">15857 8449 0,'18'18'62,"0"70"-30,-18-53-17,17 0 1,-17 1-1,0-19 17,0 1-32,-106 35 15,18-18-15</inkml:trace>
  <inkml:trace contextRef="#ctx0" brushRef="#br0" timeOffset="-92082.16">15275 9155 0,'0'17'16,"18"1"-1,0-18-15,34 17 16,54 1-1,0-18 1,-35 18 0,-1-18-16,1 0 31,-36 0-31</inkml:trace>
  <inkml:trace contextRef="#ctx0" brushRef="#br0" timeOffset="-91717.21">15699 9102 0,'0'0'0,"17"0"15,-17 17-15,18 1 16,0-18-16,-1 18 16,18-1-1,1 36 1,-19 0 15,-17-35-15,0 17-1,-17 18 1,-1-18 0,-35-17-1,18-1-15</inkml:trace>
  <inkml:trace contextRef="#ctx0" brushRef="#br0" timeOffset="-91250.17">15205 10231 0,'17'0'16,"1"0"15,17 0-15,1 0-1,16 0 1,-16 0-16,-19 0 15,36 0 1,-35 0-16</inkml:trace>
  <inkml:trace contextRef="#ctx0" brushRef="#br0" timeOffset="-90899.54">15540 9984 0,'0'0'0,"17"0"16,1 17 15,17 1-16,-35 0 1,18 17 0,0-18-1,-18 1-15,0 35 16,0-18 0,0 1-1,-18-1 1,0-18-16</inkml:trace>
  <inkml:trace contextRef="#ctx0" brushRef="#br0" timeOffset="-89318.09">16140 11324 0,'0'-35'16,"17"-106"-1,-17 88-15,18-53 16,-1 35 0,1 54 46,-18 34-15,35 89-16,-35-35-31,0-54 16,0 54-1,0-36 1,0-17 0,0 0-1,0-1 1,0 1 0</inkml:trace>
  <inkml:trace contextRef="#ctx0" brushRef="#br0" timeOffset="-89025.47">16192 11236 0,'0'-18'16,"0"1"-1,36-19 17,-19 36-32</inkml:trace>
  <inkml:trace contextRef="#ctx0" brushRef="#br0" timeOffset="-87985.44">16563 8555 0,'0'0'0,"0"17"16,0 19-16,0 34 15,-35-17 1,17-35 0,18 0-16,-71 34 31,54-34-16,-1-18-15,18 18 16</inkml:trace>
  <inkml:trace contextRef="#ctx0" brushRef="#br0" timeOffset="-87668.43">16651 8625 0,'0'0'0,"18"0"16,-1 0 0,1 18-16,0 0 31,-1 52-16,1 1 1,-18 17 0,0-35-1,18-18-15,-18-17 16,0-1 0</inkml:trace>
  <inkml:trace contextRef="#ctx0" brushRef="#br0" timeOffset="-87181.12">17110 8467 0,'0'0'0,"17"0"31,19 0-31,-19 0 0,19 0 16,-1 0 15,-18 0-31,1 0 0,35 0 31,-18 17-15,-35 1 15,0 0-15,0-1-1,-35 1 1,-18-1 0,0 1-1</inkml:trace>
  <inkml:trace contextRef="#ctx0" brushRef="#br0" timeOffset="-86776.09">17180 8431 0,'0'18'32,"0"0"-32,0-1 0,0 19 15,-17 16 1,-36 37-1,17-36-15,1 17 16,0-17 0,0-18-1,17 1 1,0-1 0</inkml:trace>
  <inkml:trace contextRef="#ctx0" brushRef="#br0" timeOffset="-86450.14">17004 8643 0,'18'0'15,"-1"0"1,1 18 0,-18-1-16,35 36 15,18 18 1,18 17 15,-36-35-15,-18-35-16,1-18 15,-18 17 1</inkml:trace>
  <inkml:trace contextRef="#ctx0" brushRef="#br0" timeOffset="-85465.51">16457 8872 0,'0'-17'63,"0"-71"-47,0 70-1,0 0-15,0-17 16,0 0 15,-18 17-31,18 0 16,-17 1-1,-1-1 1,18 0 15,-17 18 0,-1 0-15,18 18-16,-18 0 16,-35 52-1,36-34 1,-19-1 0,19 0-1,17-17-15,-18-1 47,0 19-31,1-36-16,-1 17 15,1 19-15</inkml:trace>
  <inkml:trace contextRef="#ctx0" brushRef="#br0" timeOffset="-84165.82">14870 8079 0,'17'17'15,"18"-17"1,18 18-1,0 0 1,-17-1 0,-19-17-16,1 18 31,0 52-15,-18-52-1,17 17 16,1 1-31,-1-19 16,-17 36 0,18 18-1,-18 17 1,0-71 0</inkml:trace>
  <inkml:trace contextRef="#ctx0" brushRef="#br0" timeOffset="-83752.93">15046 8449 0,'0'35'16,"0"1"-16,0-19 15,35 18 1,-17-17 0,0-18 15,-1 0-31,54 0 31,-54-18-31,19-34 16,-19 16 15,1-52-31</inkml:trace>
  <inkml:trace contextRef="#ctx0" brushRef="#br0" timeOffset="-82447.16">15028 9084 0,'0'0'16,"0"18"-1,0 17 1,0-17 0,0-1-1,0 1 16,0 17-15,-17 18 0,-1-35-1,0 35-15,1 52 16,-19 19 15,19-54-31,-1-17 16,18 0 15,0 0-15,0 0-1,0-35 1</inkml:trace>
  <inkml:trace contextRef="#ctx0" brushRef="#br0" timeOffset="-81980.98">14781 9701 0,'0'18'16,"-17"0"-16,17 35 16,0-1-1,0 1 1,17-17-16,1 17 16,-18-36-1,18-17 16,-1-53-15,19-35 15,-19 35-31</inkml:trace>
  <inkml:trace contextRef="#ctx0" brushRef="#br0" timeOffset="-41550.16">14852 9984 0,'18'0'32,"-1"0"-1,1 0 16,-1 0-32,1 0 1,0 0 0,-1 0-1,1 0 1,-18-18 0,18 18-1,-1-18 1,19-17-1,-19 35 1,1-18-16,0 1 31,-1-1 1,1 18-17</inkml:trace>
  <inkml:trace contextRef="#ctx0" brushRef="#br0" timeOffset="-211641.57">21519 12982 0,'0'-17'31,"0"34"16,0 1-31,0-1-1,-35 19 1,18-19-1,-36 19 1,0-19-16,-18 19 16,-17-1-1,70-35 1,-35 18-16,0-1 16,53 1-1</inkml:trace>
  <inkml:trace contextRef="#ctx0" brushRef="#br0" timeOffset="-211129.3">20990 13088 0,'18'0'47,"-18"35"-31,0-17-1,0 17-15,0-17 16,0 35 15,0-36-15,0 1-1,0 0 32,18-18-31,-1 17-16,1-17 16,-1 18-1,19 0 1,-36-1-1,17-17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14T14:25:10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2522 0,'35'-17'31,"-17"17"-31,17 0 31,1 0-31,-19 0 16,36-18-16,123 18 16,107-18-1,-54 18 1,106 0-1,53-17 1,-194-18-16,18 17 16,-89 18-16,54-18 15,370-52 1,-301 52 0,-122 18-1,-53 0 1,-54 0-1,36 0-15,-18-18 16,-17 18 0,247-17-1,87 17-15,107 0 16,-159-36 0,-177 36-16,-52 0 15,-18 0 1,-36 0-16,1 0 15,0 0-15,-1 0 16,19 0-16,52 0 16,35 0-1,89 0 1,-89 36 0,19-19-16,-125 1 15,160 35 1,-160-53-16,71 18 15,18-18-15,-53 17 0,88 1 16,-17 17 15,17-17-15,-71-18-16,-34 0 16,17 17-16,35-17 15,-18 18-15,71 0 16,-123-18-1,53 0-15,-1 17 0,-35-17 16,89 18 0,-54-18-1,-17 0-15,0 0 16,0 0-16,-17 0 16,34 0-16,36 0 15,-18 0 1,36 18-1,-89-1 1,0-17-16,71 18 16,-88-18-1,70 0 1,-18 0 0,1 0-1,17 0 1,-17 0-1,17 0 1,-71 0-16,19 0 16,-19 0-16,1 0 15,0 0 1,-1 0-16,1 0 16,0 0-1,35 0 1,-36 0 15,1 0 0,-1 0-15,36 0 0,-35 0-16,0 0 31,-1 0-16,1 0-15,0 0 16,-1 0 0,1 0 46,-1 0 1</inkml:trace>
  <inkml:trace contextRef="#ctx0" brushRef="#br0" timeOffset="135967.84">2663 13423 0,'18'0'62,"0"0"-46,35 0-16,-18 0 16,18 0 15,53 0-15,-18 0-1,35 0 1,1 0-16,123 0 15,53-17 1,70 17 0,-123 0-1,-71 0 1,-35 0 0,-88 0-16,53 0 15,18 0 1,17 0-1,-35-18 1,141 18 0,-124 0-16,18 0 15,-17 0 1,-1 0-16,177 18 16,53-18-1,-106 0 1,-18 0-1,-53 0-15,-87 0 16,140 17 0,-70-17-1,-36 0 1,1 0-16,140 0 16,89 0-1,-194 35-15,-106-35 16,70 0-1,-70 18-15,18-18 16,-36 0-16,53 18 16,-17-18-16,17 0 15,53 0 1,53 17-16,-141-17 16,141 18-16,106-18 15,-212 0 1,53 18-16,18-18 15,-36 0-15,142 0 16,-124 0 0,-18 0-1,1 0 1,-71 0-16,88 0 16,-88 0-1,53 0-15,123 0 16,18 0-1,-88 0 1,-1 0 0,-34 0 15,-1 0-15,-17 0-1,141 0 1,-194 0-1,106 0-15,123 0 16,-141 0 0,-17 0-16,-1 0 15,230 0 1,-177 0 0,-35 0-1,106 0 1,106 0 15,-141 0-31,-36 0 16,36 0-16,-36 0 15,54 0-15,-19 0 16,424-18 0,-123 18-1,-89 0 1,-70 0-16,-177 0 15,406 0 1,-247-35 0,-193 35-16,16 0 15,160 0 1,-71 17 0,-36-17-16,-69 0 15,87 0 1,-176 0-16,158 0 15,-105 0 1,18 0 0,-71 0-1,35 0-15,0 0 16,18 0-16,53 0 16,105 0-1,-123 0 1,36 0-16,-1 0 0,-105 0 15,211 0 1,-70 0 0,176 0-1,-265 0 1,265-35 0,-264 35-1,-36 0-15,0 0 16,-53 0-16,36 0 15,-1 0 1,1 0 15,-36 0-31,0 0 16,54 0 0,-19 0-1,-35 0-15,1 0 16,-19 0-16,1 0 15,17 0 1,36 0 0,-53 0-16,34 0 15,37 0 1,-54 0 0,-17 0-1,17 0 16,-18 0 1,1 0-32,0 0 15,-1 0 1,1 0-16,0 0 16,17 0-16,0 0 15,53 0 1,-70 0-16,0 0 0,52 0 15,18 0 1,89 0 0,-107 0-1,19 0-15,16 0 16,-87 0-16,53 0 16,-1 0-1,-35 0 1,-17 0-1,35 0 17,-35 0-32,52 0 31</inkml:trace>
  <inkml:trace contextRef="#ctx0" brushRef="#br0" timeOffset="140336.35">2769 12841 0,'18'18'78,"0"-1"16</inkml:trace>
  <inkml:trace contextRef="#ctx0" brushRef="#br0" timeOffset="146509.21">2699 12735 0</inkml:trace>
  <inkml:trace contextRef="#ctx0" brushRef="#br0" timeOffset="146929.07">2981 12735 0</inkml:trace>
  <inkml:trace contextRef="#ctx0" brushRef="#br0" timeOffset="149365.01">2946 5168 0,'0'-17'16,"-18"-1"78,-53 0-63,54 1-31,-1-1 16,-17 18-1,17-18 1,1 1 0,17-1-1,0 0 32,0 1-16,0-18-31,17 17 16,-17-17 0,18 35-1,0-18 1,-1 18 15,-17-18-31,18 18 16,-1 0-1,-17-17-15,18 17 63,0 0-32,-1 0-15,1 0-16,0 17 15,-1 19 1,1-19 0,-18 1-1,18 17 1,-18 0 15,0 1-15,0-19-1,0 1 1,0 0 0,-36-18-1,19 0 1,-1 17-1</inkml:trace>
  <inkml:trace contextRef="#ctx0" brushRef="#br0" timeOffset="154312.07">2875 5292 0,'18'0'0,"-18"17"31,17-17-15,-17 18 0,0 0-16,0-1 15,0 36 1,0 18 0,0 17-1,-35-18 1,35-52-1,-18 17 1,18 54 0,0-72-16,0 18 15,0 18 1,0-17-16,0 17 16,-17 52-1,-1-16-15,18-19 16,-17-35-16,-1 89 15,0-54 1,-17 36 0,35-88-16,-18 52 15,-17 160 17,0-54-32,0 1 15,-1-54 1,19 18-1,-1-53 17,18 1-32,0-19 15,-18 18-15,18-17 16,-17 17-16,-1 71 16,18-106-16,-18 53 15,1-54-15,17 54 16,0-35-1,-18 70 1,18 18 0,-17-89-16,-1-17 15,18 0-15,-18 88 16,18-17 0,0 52-1,-35 106 16,35-229-31,0 35 16,0 18 0,0-18-1,0 18 1,0 0 0,18 18-1,-1-1 1,1 1-1,-18-36-15,0 35 16,18 36 0,-18-53-1,35 0 1,-35-71 0,17 53-1,-17-35-15,0 0 16,36 53-1,-19-53-15,-17 0 0,18-18 16,-18 18 0,18 70-1,-18-52 1,17-54 0,-17 1-16,18 88 15,0 0 1,-18-18-1,0-53 1,0-17 0,0 35-1,0-36-15,0 19 16,0-19-16,17 36 16,-17-35 15,0 0-16,0-1 1,0 1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14T14:41:17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3193 0,'35'0'31,"-17"0"-15,17 0-16,1 0 31,-1 0-31,-17-18 15,-1 18 1,54-35 0,-54 35-1,36 0 1,-35-18 0,0 18-1</inkml:trace>
  <inkml:trace contextRef="#ctx0" brushRef="#br0" timeOffset="437.21">2893 2981 0,'-18'18'31,"18"-1"-15,-18 19-16,18-1 16,-17 124-1,17-71 1,0-35-1,0 0-15,0-36 16,0 18 0,17-17-1,1 0 1,17-18 31,-17 0-47,53-36 31,-54 36-31,1 0 16,17 0-1</inkml:trace>
  <inkml:trace contextRef="#ctx0" brushRef="#br0" timeOffset="1182.28">3122 3351 0,'18'0'0,"-1"0"16,1 18 0,0-18-1,-1 18 1,19-18-16,-19 0 31,1-18-15,-1 0-1,1-17 1,-18 0 0,0 17-1,0 1 1,0-1 0,0 36 93,-18-18-93,1 35-16,-18 18 15,17 0-15,-17-18 16,35 0-1,0-17 1,0 17 0,17-35-1,1 18 1,-18-1 15,18-17-15,34 0-16,1-17 15,-35-1 17,0 0-32</inkml:trace>
  <inkml:trace contextRef="#ctx0" brushRef="#br0" timeOffset="1849.53">4022 3193 0,'0'17'62,"-18"1"-46,-35 0 0,35-18-1,-123 52 1,18-16-1,70-19 1,18-17-16,-1 0 16,36 18 62,36 35-47,-19-35-31,1 17 16,35 0-1,-35 0 1,-1-17-16,1-18 16,-18 18-1,-18-36 48,-35 0-32,53 1-31,-17 17 16,-1 0-16</inkml:trace>
  <inkml:trace contextRef="#ctx0" brushRef="#br0" timeOffset="2231.16">4304 3246 0,'18'0'31,"-1"0"0,1 0-15,17 0-1,-17 0 1,35 0-16</inkml:trace>
  <inkml:trace contextRef="#ctx0" brushRef="#br0" timeOffset="2600.78">4445 3193 0,'-18'0'16,"-17"35"-16,35 0 31,-18 53-31,18-35 31,0 18-31,0 17 16,0-70-16,0 17 16,36 0-1,-19-17 1,1-18-1,35 0 1,53-53 0,-71 35-16,-17 1 15,52-36 1,-70 35-16,18 18 16</inkml:trace>
  <inkml:trace contextRef="#ctx0" brushRef="#br0" timeOffset="4271.32">317 5115 0,'0'-17'15,"0"-1"-15,0 0 31,0 1-15,0-1-16,0 0 31,18 1-15,0 17 0,70-88-1,-53 70 1,1 0-16,16-52 15,19 34 1,-18-16 0,-35 16-1,-1 19 1,1 17 15,-1 0-15,54 105-1,-36-16 1,1-1 15,-36-70-31,17 34 16,1-34 0,-1-18-1,1 0 16,0-18-15,52-70 0,-52 35-16,0-17 15,-18 17-15,17-18 16,36-52 0,-35 105-1,-1 1 1,-17-1-1,36 36 32,-19 17-31,19 106 0,-1 18-1,-17-71 1,-18-53-16,35-17 15,-18-18 17,19 0-17,52-18 1,0-52 0,-17-1-16,-1 18 15,54-35 1,-89 70-1,-17 18 1</inkml:trace>
  <inkml:trace contextRef="#ctx0" brushRef="#br0" timeOffset="6307.23">2275 3616 0,'0'0'0,"0"35"0,0-17 32,0 0-17,0-1 1,0 1-16,0 17 16,0 53-1,0 36 1,-17 105-1,-1-53 1,0 18 0,1-105-1,17 52 1,0-88-16,-18 35 16,-17 53-1,17 35 1,1 18-1,17 36 17,-18-54-17,18-88 1,0-35-16,18 0 16,-18 0-16,17 0 15,1 53 1,0 35-1,-18-53 1,0 36 0,0-72-16,0 72 15,0-36 1,0-35 0,17 18-16,1 52 15,-1 1 1,-17 17-1,18-71 1,-18 1 0,0 35-1,18-53 1,-18-36-16,17 36 16,-17-35-1,18 17-15,-18 71 16,18 70-1,-18 36 1,0-36 0,0-17-1,0-35 1,0 34 0,-18-17-1,-35 106 1,0 0-1,53 18 1,0-1 15,0-87-15,0 123 0,0-53-1,0-71 1,0 18-1,0 53 1,-35 35 0,17 53-1,1-123 1,17-36 0,0 1-1,0-1 1,0-35-1,53 142 17,-18-89-17,-35-71-15,35 124 16,-17-194 0,-1 123-1,-17-70 1,0 35-1,0 18 1,-17-53 0,-1 105-1,18 36 1,0-211 0,0 52-1,18-35 1,-18-18-1,0 18 1,0 53 15,0 0-15,0-18 0,0-35-1,0 35 1,0 0-1,17 18 1,19-35 0,-19 34-1,-17-69-15,18 69 16,0-16 0,-1 34-1,1-35 1,0-17-1,-1-53 1,-17 34 15,18-16-15,-18-1 0,0 0-1,17-35 1,-17 18-1</inkml:trace>
  <inkml:trace contextRef="#ctx0" brushRef="#br0" timeOffset="9446.25">600 15628 0,'0'0'0,"0"18"0,0 17 15,17 159 17,1-123-32,-18 52 0,0-105 15,18 52-15,-18 71 16,0-52-1,0-72 17,0 1-32</inkml:trace>
  <inkml:trace contextRef="#ctx0" brushRef="#br0" timeOffset="10030.52">723 15522 0,'18'0'94,"17"0"-79,36 0 1,-54 18 0,1-18-16,0 17 15,-18 1-15,0 0 16,17-18 0,-17 35-1,0 0 1,0-17-16,-70 53 15,34-36 1,-17 0 15,36-35 1,-1 0-17,1 0 16</inkml:trace>
  <inkml:trace contextRef="#ctx0" brushRef="#br0" timeOffset="10562">1041 15575 0,'17'18'16,"1"-18"-1,-18 70 1,18-17 0,-18-35-1,0 17-15,0 0 31,0-17-15,-18 0-16,18-54 47,-18-16-31,18 16-1,0-17-15,0-17 16,53-1-1,-53 54-15,36-1 16,-19 18 0,-17-18-1</inkml:trace>
  <inkml:trace contextRef="#ctx0" brushRef="#br0" timeOffset="11219.62">1235 15840 0,'0'0'0,"17"0"31,1 0-31,0-18 16,-1 0-1,1 1 1,0-18 0,-1 17-1,1 0 1,-1 1-16,-17-1 47,0 0-47,0 1 15,-17-19 17,17 19-32,-18 17 15,-17 0 1,0 0-1,-1 0 1,19 0 0,-1 53-1,18 53 1,71-36 0,-71-35-1,17 1 1,19-19-1,-36 1 1,17 0 0,1-18 15,-1-18-15</inkml:trace>
  <inkml:trace contextRef="#ctx0" brushRef="#br0" timeOffset="11562.31">1446 15540 0,'0'0'15,"18"-18"-15,0 18 16,-1 0 0,1-17-1,0 17 1,-1 0-16,1-18 15,17 0 1,-17 18 15</inkml:trace>
  <inkml:trace contextRef="#ctx0" brushRef="#br0" timeOffset="11848.02">1605 15416 0,'-18'0'15,"1"0"1,-1 36 0,18 34-1,0-35 1,18 71 0,70 159-1,-53-230 1,-35-17-1,18-18 17,17-53-17,1 0-15,105-53 16,35 0 0</inkml:trace>
  <inkml:trace contextRef="#ctx0" brushRef="#br0" timeOffset="13249.48">3281 15769 0,'17'0'47,"54"-17"-32,-36 17 1,18-18 0,35 0-1,1-17 1,16 0 0,-69 17-16,17 0 15,17 1 1,-17-19-1,-35 19 1,52 17 0,-52-18-16,17 18 15,36-17-15,-18-19 32,0 19-17,-18 17 1,53-36-1,-35 19 1,-18 17-16,-17 0 16,17 0-1,18-18 1,0 0 0,0 1-16,0-1 15,35 1 1,-53 17-1,36 0 17,-53 0-32,70 0 15,70-36 17,-52 19-17,18 17 1,-54-18-1,71 18 1,-105-18 0,17 1-1,-36 17 1,36-18 0,-35 0-1,52 1 1,1-1 15,-53 1-31,-1 17 16,18-36-1,-17 36 17</inkml:trace>
  <inkml:trace contextRef="#ctx0" brushRef="#br0" timeOffset="16764.8">2857 15152 0,'0'0'0,"-17"0"16,-1-35-16,1 35 15,-36-89 1,-53-52 0,0-35-1,-70-159 1,70 105 0,35 107-16,-140-547 31,69 158-16,1-70 1,71 247 0,-89-282-1,88 334 1,36 142 0,0 0-1,17-18 1,18-158-1,0 123 1,0-18 0,0 36-1,0-36 1,0 71-16,-35-71 16,0-17 15,17 0-16,0-18 1,18 53-16,0-53 16,106-177-1,-88 301 1,0-1 0,-1 19-1,1 34-15,-18 18 16,17 18-16,1-18 15,-18-53 1,0-17 0,0 52 15,0 36-31,0-18 16,0-53 15,0 53-16</inkml:trace>
  <inkml:trace contextRef="#ctx0" brushRef="#br0" timeOffset="17433.52">1358 6491 0,'0'0'15,"0"18"-15,0-1 16,18 19-1,-18-1 1,0-17-16,0 17 16,0 0-1,-35 53 1,-36 1 0,-70 52-1,123-124 1,-17-17-1,17 0 32</inkml:trace>
  <inkml:trace contextRef="#ctx0" brushRef="#br0" timeOffset="17871.72">1288 6473 0,'0'0'0,"17"0"16,1 0-16,-18 36 15,53 17 1,17 35 0,1 0 15,-53-53-31,-1-17 15,36 35 1,-18 17 0,36 19-1,-36-1 1</inkml:trace>
  <inkml:trace contextRef="#ctx0" brushRef="#br0" timeOffset="19343.43">2946 14870 0,'17'0'63,"-17"17"-63,0 18 15,0 18 1,0-35 0,0 17-16,0-17 15,0 17 1,0 1 0,0-19-1,0 18 1,0-17 15,-17-18 47,-36 0-62,17-35-1,1 17 1,0-35-16,-18 0 16,35 18-16,-17 17 15,35 1 1</inkml:trace>
  <inkml:trace contextRef="#ctx0" brushRef="#br0" timeOffset="20216.04">2734 15240 0,'53'0'109,"-35"-18"-109,52 18 16,-70-17-1,18 17-15,17-18 16,0 0 0,-17 18-1,0 0 1</inkml:trace>
  <inkml:trace contextRef="#ctx0" brushRef="#br0" timeOffset="22209.28">3069 3792 0,'0'18'15,"0"0"17,18-18-17,-1 17 1,19-17 0,-1 0-16,0 0 15,36 0-15,-1 0 16,124-17-1,-70-1 1,-54 18 0,-17 0-1,36 0 1,87 0 0,-106 0 15,-17 0-16,-17 0 1,-19 0 0,36 18-1,-17-18 1,-19 0-16,18 0 16,18 0-1,-35 0 1,17 0-1</inkml:trace>
  <inkml:trace contextRef="#ctx0" brushRef="#br0" timeOffset="28438.97">2787 16034 0,'18'-18'16,"-1"-17"-1,18 17-15,54-17 31,-72 17-15,1 18-16,0-17 31,-1 17-15,-17-18 0,18 0 15,0 18-31,-1-17 15,36-19 1,-18 36 0,-17-17-1,0 17 1,-1 0 0,1 0-1,35 0 16,-36 0-31,1-18 16,17 18 0,-17-17-1,35 17 1,17-18 0,-17 0-1,-17 18 1,-19 0-1,1 0 1,17-17 0,36 17-1,35-18 1,-36 0 15,-52 18-15,-1 0-1,1 0 17,0 0-17,35-17 1,-18-1 0,88-17-1,-87 35 1,17-18-16,17 18 31,-35-18-31,1 18 16,-1 0-1,0 0 1,18-17 0,53-1 15,-53 18-31,70-17 31,-70 17-15,18-18-1,-18 0 1,0 18 15,-18 0-31,36 0 16,-1-17-1,1-1 1,-1 0 0,-17-17-1,-18 35 1,18-18 15,0-34-31,53 34 31,-53-17-31,-18 17 32,18 0-17,-18 1 1,36-19 0,-18 19-1,-35 17 1,-1-18-1,18 1 17,18-1-17,-35 18 1,17 0 0,54 0-1,-37 0-15,1 0 16,-35-18-1,17 18 17,1-17-17,16-1 1,19 18 0,-53 0-1,35 0 1,70 0-1,-52 0 1,-1 0 0,1-18-1,-54 18 1,19-17 0,17 17-1,-1-18 1,37 18-16,-19 0 15,-52 0 17,17 0-17,-17-18 1,-1 18 0,1 0-1,0 0 1,-1 0 15</inkml:trace>
  <inkml:trace contextRef="#ctx0" brushRef="#br0" timeOffset="34670.26">2787 15593 0,'0'17'125,"-18"-17"-93,1 18 15,-1 0-16,0-18 16,1 0-32,-1 0 17,0 0 14,1 0-30,17 17-16,-18-17 31,1 0 32,-1 0-32,-17 0 0,17 0-31,0 0 16,1 0 0,-1 0 15,0 0 78,18-17-93,0-1-1,-17 18 1,17-18-16,0 1 31,0-1 1,0 0-17,0 1 1,0-1 15,0 1-15,17-1-1,1 18 17,-18-18-17,0 1 16,18 17-15,-18-18 0,17 18-1,-17-18 1,18 18 0,0-17-1,-1-1 1,1 0 15,0 18-31,-1 0 31,1 0-31,-18-17 32,17 17-32,19-18 15,-19 18 16,1 0-15,0 0 0,-1 0 31,1 0-1,-18 18-46,0-1 63,18 1-32,-18 0-15,17-18-1,-17 17-15,0 1 16,0 0 0,0-1-16,0 1 31,0 17-15,0-17-1,0-1-15,0 1 31,0 0-15,-17-18 15,17 17-31,0 1 47,-18 0-31</inkml:trace>
  <inkml:trace contextRef="#ctx0" brushRef="#br0" timeOffset="42082.26">2716 15593 0,'0'17'15,"0"1"1,0 0-16,0 17 16,0 18 15,18-18-31,-18 71 15,18 70 1,17 71 0,-17 53-1,-1-53 1,1-35 0,-1-1-1,1 1 1,0-177-1,-18 18 1</inkml:trace>
  <inkml:trace contextRef="#ctx0" brushRef="#br0" timeOffset="42957.74">2769 15699 0,'-17'17'78,"-1"1"-78,18 0 31,-35 17 1,17-18-32,18 1 15,-18-18 1</inkml:trace>
  <inkml:trace contextRef="#ctx0" brushRef="#br0" timeOffset="43468.66">2699 15769 0,'17'0'15,"1"0"17,0 0-1,-1 0 0,1 0-15,0 18-1,-1-1 1,1-17-16,-1 18 16,36 17-1,-17 1 1</inkml:trace>
  <inkml:trace contextRef="#ctx0" brushRef="#br0" timeOffset="44419.4">8167 14323 0,'17'0'31,"19"35"-15,-19 36-1,19-18 1,-1 17 0,35-17-1,-52-18 1,0-17 0,-1 0 15,1-18 0</inkml:trace>
  <inkml:trace contextRef="#ctx0" brushRef="#br0" timeOffset="44918.96">8396 14376 0,'0'35'31,"-53"53"1,18-35-17,17-18-15,-17 1 16,0-1-1,17 0-15,18 36 16</inkml:trace>
  <inkml:trace contextRef="#ctx0" brushRef="#br0" timeOffset="61684.59">2558 8837 0,'17'0'16,"1"0"31,0 0-32,-1 0 1,1 0-16,-1 0 31,1 0-15,0 0 0,-1 0-1,1 0 1,0 0 15,-1 0-31,1 0 16,17 0-16,0 0 15,18 0 1,18 0 0,-18 0-1,17 0 1,-17 0-1,18 0 17,17 0-17,-17 0 1,-36 0 0,0 0-1,18 0 1,0 0-1,0 0 1,0 18 0,-18-1-1,-17-17 1,-1 0 15,1 0-15</inkml:trace>
  <inkml:trace contextRef="#ctx0" brushRef="#br0" timeOffset="64797.09">2611 9172 0,'17'0'140,"1"0"-124,17 0 0,-17 0-1,-1 0-15,1 0 16,0-17-1,-1 17 1,1 0 0,0 0-16,17 0 31,-18 0-15,1 0 15,0 0-16,-1 0 48,1 0-32,-18 17-31,0 1 31,0-1-31,0 1 16,0 0 0,0-1-1,0 1 17,0 0-32,18-1 15,-18 1 1,0 35-1,17-35 17,1-1-17,-18 1 1,0-1-16,0 1 16,0 17-1,35-17 1,-17 0-1,-18-1-15,18 19 32,-1-36-17,-17 52 1,18-34 0,-1 0-1,1-1 16,-18 1-31,18 0 16,-1 17 0,1-17-1,-18-1 1,18 1 0,-1-1 93,1 1-93,0-18 77,-1 0-30,1 0-32,-1 0 0,36 0 1,-35 0-32,0 0 15,-1 0 1,1 0-1,0 0 17,-18-18-32,17 18 15,-17-52 1,18 52 0,-1-18-1,1 18 1,-18-18 15,18 18 0,-1 0-15,1 0 46,0 36-30,-1-36-32,-17 35 15,18-18 1,17 19 0,-17 17-1,0 0 1,-1-36-1,1 1 32,17-18-31,0 0 0,-17 0-1,0 0 1,-1 0-1,1 0 1,0 0-16,34-18 31,-52 1-31,0-1 16,0 0 0,18-17-1,0 17 1,-1 1-1,1-1 1,0 0 15,-18 1 1,17 17-17,1 0 1,0 17-1,-1 1-15,1 0 16,-1-1 0,19-17-1,-19 18 1,1-18 0,17 0-1,1 0 1,17 0-1,-36 35 1,1-35 15,-1 18-31,1-18 0,-18 18 32,18-18-1,-1 0-16,1 17 1,0-17 0,-1 0-16,1 0 15,35 0 1,53-17 0,-36-19-1,-17 19 1,-18-1-1,36 0 17,-53 18-32,-1 0 15,19 0 17,16 0-17,-34 0 1</inkml:trace>
  <inkml:trace contextRef="#ctx0" brushRef="#br0" timeOffset="65530.56">3598 5486 0,'0'35'31,"0"-17"-31,36 35 15,-36-1 1,0-16-16,0 17 16,17 141-1,19 35 1,-36 141 0,0 36-1,0-18 1,0-264-1,0 175 1,0-140 0,0-71-1,0-70 1,0-36 46,-18-52-46</inkml:trace>
  <inkml:trace contextRef="#ctx0" brushRef="#br0" timeOffset="66194.84">3669 5592 0,'-18'17'63,"-17"54"-32,0-54-31,-1 19 16,36-19-16,-35 1 15,17 0 1,1-1-1,-1 1 1</inkml:trace>
  <inkml:trace contextRef="#ctx0" brushRef="#br0" timeOffset="66573.12">3616 5486 0,'35'0'47,"18"70"-15,-53-34-32,35-19 15,18 89 1,0-35-16,35 34 15,71 107 1,-71-177 0,-70-17-1</inkml:trace>
  <inkml:trace contextRef="#ctx0" brushRef="#br0" timeOffset="82266.58">9102 12788 0,'17'18'0,"19"17"16,-19-17 0,1 17-1,17 53 1,-17-53-16,35 124 15,-18 0 1,0 17 0,36 18-1,-54-70 1,-17-71 0,0-36 30</inkml:trace>
  <inkml:trace contextRef="#ctx0" brushRef="#br0" timeOffset="82661">9190 13617 0,'17'18'16,"-17"-1"-16,18 19 16,0 17-16,52 70 15,-17-17 1,-35-35-1,0-54 17,-1-17-17,1 0 1,35-35 0,35-177-1,-35 106-15,-18-17 16,-17 70-1,17 18 1</inkml:trace>
  <inkml:trace contextRef="#ctx0" brushRef="#br0" timeOffset="83461.39">7691 15893 0,'105'0'15,"-52"0"1,53 0 0,18-36-16,123 1 15,35-53 1,141-53 0,-88 35-1,71-35 1,476-194-1,-265 141 17,-158 88-17,-247 18 1,-1-1 0,-52 37-1,-124 34-15,53 0 16,-17 18-1</inkml:trace>
  <inkml:trace contextRef="#ctx0" brushRef="#br0" timeOffset="189318.3">2593 8643 0,'0'18'125,"18"17"-109,-18 0-1,0-17-15,17 141 16,1-1-1,35 178 1,35 316 0,71-17-1,-18-247 1,53-35 0,-71-247-1,36 35 1,-71-88-1,0-18 1,36-35 15,-36 0-31,0 0 0,0 0 16,36 0-16,-1 0 16,36-53-16,53-35 15,-124 53 1,-70 17-1</inkml:trace>
  <inkml:trace contextRef="#ctx0" brushRef="#br0" timeOffset="189742.43">4639 11359 0,'18'18'31,"70"88"-15,-53-53 0,36 17-1,-36 19 1,-17-72-16,-1 18 16,1-17-1,0 0 1,-71 35 15,-18 17-15,-17-17-1,53-35-15,17-18 32</inkml:trace>
  <inkml:trace contextRef="#ctx0" brushRef="#br0" timeOffset="190358.25">5133 11430 0,'18'0'32,"-1"0"-17,18 0-15,1 0 16,-19 18-1,1-18 1,17 53 15,1-18-15,-36 18-16,0-36 16,0 1-16,0 0 15,-71 87 1,36-34-1,17-71 1,18 18 62,106-18-47,-53 0-31,70 0 16,-70-53 15,0 35-31,-18 0 16,18-52 0,-35 52-16</inkml:trace>
  <inkml:trace contextRef="#ctx0" brushRef="#br0" timeOffset="190910.45">5768 11606 0,'18'0'16,"-36"0"-16,53-17 0,-35 34 141,0 1-141,-17 105 31,17-105-31,0 35 16,0 18-1,0-54 1,17-17-16,18 0 47,-17 0-47,88-53 15,53-88 1,-106 53 0,-36 70-1,-17 1 32,-194-54-16,124 54-15,52 17-16,-53-18 16,36 18-16,18 0 15,-1 0 1,18-35 15</inkml:trace>
  <inkml:trace contextRef="#ctx0" brushRef="#br0" timeOffset="191472.09">6174 11483 0,'0'0'0,"17"0"0,1 0 15,17 0 1,36 18-1,-54-1 1,1 1 0,17 17-1,-35-17 1,0 17 0,18-17-1,-18-1 1,0 36-1,0-35 1,-71 35 0,71-36 46,36-17-31,69 18-15,-34-18-16,0 0 16,70-18-1,35-17 1,-158 35 0</inkml:trace>
  <inkml:trace contextRef="#ctx0" brushRef="#br0" timeOffset="192004.38">6932 11606 0,'0'0'0,"-18"0"15,18-17 16,-17 17-15,-1 17 62,-17 107-47,17-54-31,18 72 16,0-125 0,0 1-1,36-1 1,34-17 0,89-52-1,-71-125 1,-70-35-1,-18 177-15,-53-88 16,0 70 0,18 35-1,-1 18 1,-34-17 0,-18 17-1,52 0 1</inkml:trace>
  <inkml:trace contextRef="#ctx0" brushRef="#br0" timeOffset="192390.57">8026 12100 0,'-18'0'31,"0"0"-15,1 18-1,-36 17 1,-35 18 0,70-35-1,0-1 1</inkml:trace>
  <inkml:trace contextRef="#ctx0" brushRef="#br0" timeOffset="192770.45">8625 11430 0,'18'0'31,"-18"88"-15,0-53-16,0 36 15,0 105 1,0-70 0,0-70-1,0-19 1</inkml:trace>
  <inkml:trace contextRef="#ctx0" brushRef="#br0" timeOffset="193098.59">9190 11853 0,'0'0'15,"0"18"16,-18 0-15,1-1 0,-1-17-16,-35 36 15,35-36 17</inkml:trace>
  <inkml:trace contextRef="#ctx0" brushRef="#br0" timeOffset="193488.77">10213 11130 0,'0'0'0,"0"18"47,-35 17-47,-18 89 16,35-54-1,0 1 1,18-18-16,-17-1 16,17 1-16,0 0 15,0 0 1,0-35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14T14:28:29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16669 0,'18'0'31,"17"-18"-31,1-17 16,34-53-1,-35-1 1,54 1 0,-72 53-1,36-71 1,18 36-16,52-54 15,-70 89-15,-35 17 16,-18 53 31,123 230-16,-88-124-31,36-17 16,-53-54-16,70 71 15,-18-88 1,-52-53 0,35 0-1,194-211 17,-124 87-32,-52 36 15,35-18-15,17-35 16,-17 17-1,-106 107-15,18 17 16,17 35 47,18 36-63,53 34 15,-53-69 1,-36-36-1,19 17 1,-19-17-16,1 0 16,35 0-1,-18-17-15,18-19 16,-18 19 0,-35-1-16,18 18 15,0 0 16,-1 35-15,1 1 0,17-1-1,0 0 1,1-35 0,34 0-1,1 0-15,52-88 16,-35 0-1,18-18-15,124-106 16,16 36 0,-140 141-1,-88 35 32,0 35-31,17 0-1,-17-35 1,-1 0-16,-17 18 16,35-18-1,1 0-15,52 0 16,-53 0 0,36 0-16,52-71 15,-52 18 1,-71 36-1</inkml:trace>
  <inkml:trace contextRef="#ctx0" brushRef="#br0" timeOffset="6008.21">2611 6050 0,'17'-18'16,"-17"1"31,18 17-32,-1 0 1,1 0 0,0-18-1,17 18 1,-35-17-16,35 17 15,36-18 1,-54 18 0,1 0-1,0 0 1,-1 0 0,19-18-1,-19 18 1,1 0 15,0 0 16,-1-17-31,1 17 15,17 0-31,-17 0 31,-1 0-15,1 0-1,-18-18 1,18 18 0,-1 0-1,-17-18 1,18 18-1,0 0 17,-1 0-1,1 0 0,0 0-15,17 0-1,-18 0-15,1 0 16,17 0-16,-17 0 16,0 0-1,-1 18 1,1-18 0,0 18-1,-1 17 1,1-35 15,-18 18-31,17-18 16,-17 17-16,18-17 15,0 71 1,-1-18 0,1 0-1,0-18 16,-18-17-31,17-18 16,1 17 0,-18 1-16,18-18 62,-1 17-46,1 1-1,-18 17-15,35 1 16,-17 17-16,17 17 31,-17-35-31,-1 18 0,19 0 16,-1 18 0,-17-54-1,17 36-15,-18-17 16,-17-19-1,36 1 1,-36 0 0,0-1 15,17-17-15,1 0 93,0 0-78,-1 0-15,1 0-1,0 0 1,-1 0 0,1 18-1,-1-18-15,1 0 16,17 0 0,-17 0-1,0 17 1,-1-17-1,1 18 17,0-18-32,-1 0 15,1 18 1,0-18 0,-1 0-1,1 0 1,-1 0 15,1 0-31,0 0 31,-1-18-15,36-17 0,-53 17-16,18 18 62,0 0-46,17 0 15,-18 18-31,19-1 16,-36 1-1,17 0-15,-17 17 31,18-17-31,0 35 32,-1-18-17,19-53 63,-1-17-62,18 17-16,-36-17 16,1 0-16,0 17 15,-1 0 1,1 71 62,0 0-62,-1-53-16,1 18 0,0 17 15,-1 36 1,1-54 0,-1 1-1,19-18 95,-19 0-110,1 0 31,0 18-31,-1-18 15,1 88 1,17-18 0,-35-17-16,18 18 15,-18 35-15,0 88 16,0-106 0,0 0-16,0-17 15,0 105 1,0-88-1,35-17 1,-35-18 0,18-36-16,-1-17 15,1 36 1,0-1-16,52 35 16,1 1-1,35 17 1,17 53-1,-70-52 1,-18-19 0,18-17-16,-35 53 15,-1-89-15,19 160 16,-19 87 0,1-140-16,0-36 15,35 18-15,-53-35 16,35 17-1,18 0 1,-36-35-16,1-36 16,17 19-16,-17 34 15,35-17 1,-18-35 0,0 17-1,36 18 1,-36-35-16,-17-18 15,17 53 1,0-53 0,107 0-1,87 17 1,18-17 0,-124 0-16,1 0 15,-36 0-15,53 0 16,-106 0-1,-17 0 1,0 0-16,70 0 16,0 0-1,-17 0-15,140 0 16,-34 0 0,-54 0-1,36 18-15,0 0 16,-71-18 15,0-18-15,-53 18-16,-17-18 15,-18 1 110,18 17-109,-1 0 0,-17-18-1,18 18-15,35-18 16,-18 1-1,36-1-15,-19 18 16,54-18 0,-70 18-16</inkml:trace>
  <inkml:trace contextRef="#ctx0" brushRef="#br0" timeOffset="8630.54">9349 10530 0,'17'0'141,"-17"-17"-141,88 17 31,-70 0-31,35 0 16,0 0-1,0 0-15,-18-18 16,-17 18 15,-1 0-31,1 0 16,0 0 15,-1 0 0,1 0-15,-18-18 15,18 18 0,-1 0-15,18 0 0,-17-17-1,0 17 1,-1 0-1,1 0 1,0 0-16,17 0 16,0 0-1,1 0 1,-1 0 0,-18 0 15,1 0-16,0 0 17,-1 0-17,19 0 1,-19 0 0,1 0 218,17 0-218,-17 0-16,-1 0 15,1 0-15,0-18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1-14T14:27:51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10724 0,'0'0'0,"18"0"47,-1 0-16,36 0-15,0 0-16,-18-17 16,124-1-1,53 1 1,-89 17-16,1-18 15,-89 18-15,106 0 16,-17-18-16,140 18 16,-246-17-16,229-1 15,123 18 1,71 0 0,-264 0-1,122 0-15,107 0 16,-106 0-1,-35 0-15,17 0 16,-70 0-16,-36 0 16,230 35-1,-195-17-15,124 35 16,89-18 0,123 89-1,-124-36-15,-70 0 16,299 88-16,230 54 15,-159-72 1,-423-69-16,159 16 16,-159-16-16,-36-54 15,213 88-15,-178-52 16,478 158 0,-583-158-1,35-1-15,124 54 16,-230-54-1,-35-34 1,1 34 0,-19-17-1,18-18 1,124 142 0,-159-160-16,229 160 15,-158-124 1,-1 0-16,-52 0 0,34-18 15,-34 0-15,-18-17 16,-18 17-16,-17-17 16</inkml:trace>
  <inkml:trace contextRef="#ctx0" brushRef="#br0" timeOffset="2125.94">3792 10918 0,'-17'-17'93,"-1"17"-77,0 0 0,1-18-1,-1 18-15,18-17 16,-17 17-16,-19-18 16,36 0-1,-17 1 1,-1 17-1,18-18-15,-18 0 16,18 1 31,0-1-31,0 0-1,18 1 1,17-1-1,-17 18-15,0 0 16,-1 0 0,1 0-1,17 0 1,-17 0 0,-1 0-1,1 0-15,0 0 31,-1 0 16,-17 18-31,18-18 0,-18 35-1,0-17-15,0-1 16,0 1-1,0 0-15,0-1 16,0 1 0,0 0-1,0-1 1,-18 1 0,1-18-1,-19 0 1,1 0-1,17 0 1</inkml:trace>
  <inkml:trace contextRef="#ctx0" brushRef="#br0" timeOffset="3966.24">2910 10389 0,'-17'0'31,"34"0"-16,36 0 1,-17 0 0,-19 0-1,1 0 1,17 0 0,-17 0-1,-1 0-15,1 0 31</inkml:trace>
  <inkml:trace contextRef="#ctx0" brushRef="#br0" timeOffset="5711.76">31997 15610 0,'0'0'0,"18"0"16,-1 0-16,1 0 15,-1 0 1,1 0-1,35 0 1,-18 0 0,-17 0-1,17-17 1,18 17 15,-35 0-15,-1 0-1</inkml:trace>
  <inkml:trace contextRef="#ctx0" brushRef="#br0" timeOffset="12772.32">3404 5891 0,'-17'0'109,"17"-17"-93,-18 17 0,0 0 15,18-18-16,-17 18 1,-1 0 15,0-18-15,-17 18 0,18 0-16,-19-17 15,1 17-15,-36-53 31,54 53 1,-1 0-17,18-18 17,-17 18-32,17-17 31,0-1 16,0 0-32,0 1 17,0-1-1,0 0 0,17 18-15,1 0-1,-1 0 17,1 0-1,0 0-16,-1 0 17,1 0-32,0 0 31,-1 0-31,1 0 31,0 0-15,-1 0-1,1 0 1,-1 0-16,1 0 31,0 0-15,-1 0 0,-17 18 15,18-18-16,0 0 17,-18 18-1,17-18 0,-17 17-31,18 1 31,0-18-15,-18 18-16,0-1 16,0 1 15,0 0-15,0-1 15,-18-17 16,18 18-47,-18-18 15,1 0 17,-1 0-17,18 17 1,-18-17-1,1 0-15,-1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7DE1E8-24CE-4B6B-8229-B77078E6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3" y="315960"/>
            <a:ext cx="9167654" cy="622608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2AD2E3-C336-444B-819B-FF9EEE65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8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B20A6B-6F25-4FED-9E1F-8D7D1C9E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59F851-F3DB-4571-BAF8-850A8900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57" y="946151"/>
            <a:ext cx="7954599" cy="49893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EBD2DD6A-D5E0-4B92-B3EB-D9DD4E3E6684}"/>
                  </a:ext>
                </a:extLst>
              </p14:cNvPr>
              <p14:cNvContentPartPr/>
              <p14:nvPr/>
            </p14:nvContentPartPr>
            <p14:xfrm>
              <a:off x="4908600" y="2908440"/>
              <a:ext cx="4731120" cy="190512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EBD2DD6A-D5E0-4B92-B3EB-D9DD4E3E66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9240" y="2899080"/>
                <a:ext cx="4749840" cy="19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20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6CDE46-1EFD-4EDB-AC27-6FB22A34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2D7C62-508E-4BDE-9F20-9ABA5BBF0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893" y="2184584"/>
            <a:ext cx="6596214" cy="24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4BA85F-0CD5-4EA9-AB29-A2DE17794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1510"/>
          <a:stretch/>
        </p:blipFill>
        <p:spPr>
          <a:xfrm>
            <a:off x="1074186" y="2101162"/>
            <a:ext cx="3869289" cy="14453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46E8A4-4E62-49E3-84DC-BF0C3467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8872" y="2101162"/>
            <a:ext cx="4998425" cy="14453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7EB5498-79B5-4756-9B17-3A635029451C}"/>
              </a:ext>
            </a:extLst>
          </p:cNvPr>
          <p:cNvSpPr txBox="1"/>
          <p:nvPr/>
        </p:nvSpPr>
        <p:spPr>
          <a:xfrm>
            <a:off x="2518292" y="1680091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Sarima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C8D1BC-E5CA-4131-9E54-106E425078AB}"/>
              </a:ext>
            </a:extLst>
          </p:cNvPr>
          <p:cNvSpPr txBox="1"/>
          <p:nvPr/>
        </p:nvSpPr>
        <p:spPr>
          <a:xfrm>
            <a:off x="8223847" y="1703255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FFT</a:t>
            </a:r>
            <a:endParaRPr lang="zh-TW" alt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19100E3-4E56-4F27-A3FB-2ED22F80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60D98D-B37A-461D-A82B-92F336F07A85}"/>
              </a:ext>
            </a:extLst>
          </p:cNvPr>
          <p:cNvSpPr txBox="1"/>
          <p:nvPr/>
        </p:nvSpPr>
        <p:spPr>
          <a:xfrm>
            <a:off x="838200" y="3598229"/>
            <a:ext cx="5581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data_0</a:t>
            </a:r>
          </a:p>
          <a:p>
            <a:r>
              <a:rPr lang="en-US" altLang="zh-TW" dirty="0"/>
              <a:t>{'p': 0, 'd': 0, 'q': 1, 'P': 1, 'D': 0, 'Q': 1}</a:t>
            </a:r>
          </a:p>
          <a:p>
            <a:r>
              <a:rPr lang="en-US" altLang="zh-TW" dirty="0"/>
              <a:t>data_1</a:t>
            </a:r>
          </a:p>
          <a:p>
            <a:r>
              <a:rPr lang="en-US" altLang="zh-TW" dirty="0"/>
              <a:t>{'p': 1, 'd': 1, 'q': 1, 'P': 2, 'D': 2, 'Q': 1}</a:t>
            </a:r>
          </a:p>
          <a:p>
            <a:r>
              <a:rPr lang="en-US" altLang="zh-TW" dirty="0"/>
              <a:t>data_2</a:t>
            </a:r>
          </a:p>
          <a:p>
            <a:r>
              <a:rPr lang="en-US" altLang="zh-TW" dirty="0"/>
              <a:t>{'p': 0, 'd': 1, 'q': 1, 'P': 2, 'D': 2, 'Q': 1}</a:t>
            </a:r>
          </a:p>
          <a:p>
            <a:r>
              <a:rPr lang="en-US" altLang="zh-TW" dirty="0"/>
              <a:t>data_3</a:t>
            </a:r>
          </a:p>
          <a:p>
            <a:r>
              <a:rPr lang="en-US" altLang="zh-TW" dirty="0"/>
              <a:t>{'p': 0, 'd': 1, 'q': 1, 'P': 2, 'D': 2, 'Q': 1}</a:t>
            </a:r>
          </a:p>
          <a:p>
            <a:r>
              <a:rPr lang="en-US" altLang="zh-TW" dirty="0"/>
              <a:t>data_4</a:t>
            </a:r>
          </a:p>
          <a:p>
            <a:r>
              <a:rPr lang="en-US" altLang="zh-TW" dirty="0"/>
              <a:t>{'p': 0, 'd': 2, 'q': 1, 'P': 2, 'D': 2, 'Q': 1}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2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E9ACED-1624-44B4-B99B-83608B37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694"/>
            <a:ext cx="12192000" cy="49866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C9376DB-7065-4DCB-B7D8-41EE249C6E23}"/>
              </a:ext>
            </a:extLst>
          </p:cNvPr>
          <p:cNvSpPr txBox="1"/>
          <p:nvPr/>
        </p:nvSpPr>
        <p:spPr>
          <a:xfrm>
            <a:off x="0" y="5663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{'p': 0, 'd': 0, 'q': 1, 'P': 1, 'D': 0, 'Q': 1}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D29D16-BB3E-4456-A4F5-19BD6E8B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44D730-FE96-454B-9251-18185E412A15}"/>
              </a:ext>
            </a:extLst>
          </p:cNvPr>
          <p:cNvSpPr txBox="1"/>
          <p:nvPr/>
        </p:nvSpPr>
        <p:spPr>
          <a:xfrm>
            <a:off x="0" y="197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data_0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9F8E1FCF-22B8-4BCD-8502-E6862B82C143}"/>
                  </a:ext>
                </a:extLst>
              </p14:cNvPr>
              <p14:cNvContentPartPr/>
              <p14:nvPr/>
            </p14:nvContentPartPr>
            <p14:xfrm>
              <a:off x="139680" y="799920"/>
              <a:ext cx="9493560" cy="407736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9F8E1FCF-22B8-4BCD-8502-E6862B82C1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320" y="790560"/>
                <a:ext cx="9512280" cy="40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2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6C8249-63CA-47A1-9CD0-D38ABB04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989"/>
            <a:ext cx="12192000" cy="49780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A31573A-910E-4B53-989D-4938106E7CDA}"/>
              </a:ext>
            </a:extLst>
          </p:cNvPr>
          <p:cNvSpPr txBox="1"/>
          <p:nvPr/>
        </p:nvSpPr>
        <p:spPr>
          <a:xfrm>
            <a:off x="-66675" y="57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{'p': 1, 'd': 1, 'q': 1, 'P': 2, 'D': 2, 'Q': 1}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BB3F64-A38A-4F8A-BB53-14CD5935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E1B79E-6CB8-4BE0-9736-822EF07FBBBD}"/>
              </a:ext>
            </a:extLst>
          </p:cNvPr>
          <p:cNvSpPr txBox="1"/>
          <p:nvPr/>
        </p:nvSpPr>
        <p:spPr>
          <a:xfrm>
            <a:off x="0" y="197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data_1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8926A672-1C73-49A1-9C51-F27030DE5FD5}"/>
                  </a:ext>
                </a:extLst>
              </p14:cNvPr>
              <p14:cNvContentPartPr/>
              <p14:nvPr/>
            </p14:nvContentPartPr>
            <p14:xfrm>
              <a:off x="114120" y="1073160"/>
              <a:ext cx="4388400" cy="525168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8926A672-1C73-49A1-9C51-F27030DE5F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60" y="1063800"/>
                <a:ext cx="440712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5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3EC146-D43F-4BF9-A1DF-FF28B525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989"/>
            <a:ext cx="12192000" cy="49780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C3FE9E-ED5E-4C2C-BE41-911EDED134FF}"/>
              </a:ext>
            </a:extLst>
          </p:cNvPr>
          <p:cNvSpPr txBox="1"/>
          <p:nvPr/>
        </p:nvSpPr>
        <p:spPr>
          <a:xfrm>
            <a:off x="0" y="57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{'p': 0, 'd': 1, 'q': 1, 'P': 2, 'D': 2, 'Q': 1}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A9E7CC-B1B6-4CEB-93B9-3C7804A7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464259-0D79-4B38-ABB7-FBCC63805DD1}"/>
              </a:ext>
            </a:extLst>
          </p:cNvPr>
          <p:cNvSpPr txBox="1"/>
          <p:nvPr/>
        </p:nvSpPr>
        <p:spPr>
          <a:xfrm>
            <a:off x="0" y="197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data_2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82D119FA-F233-4A83-B50C-1F7D1188CE71}"/>
                  </a:ext>
                </a:extLst>
              </p14:cNvPr>
              <p14:cNvContentPartPr/>
              <p14:nvPr/>
            </p14:nvContentPartPr>
            <p14:xfrm>
              <a:off x="907920" y="2120760"/>
              <a:ext cx="2807280" cy="392472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82D119FA-F233-4A83-B50C-1F7D1188CE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560" y="2111400"/>
                <a:ext cx="282600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71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C6D85A3-5E49-4CB5-9C2E-9E263039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989"/>
            <a:ext cx="12192000" cy="49780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18F6ABB-C714-42AA-B315-E7DBE015C47E}"/>
              </a:ext>
            </a:extLst>
          </p:cNvPr>
          <p:cNvSpPr txBox="1"/>
          <p:nvPr/>
        </p:nvSpPr>
        <p:spPr>
          <a:xfrm>
            <a:off x="0" y="561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{'p': 0, 'd': 1, 'q': 1, 'P': 2, 'D': 2, 'Q': 1}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28FF51-838B-4878-9968-D722C9D4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DB2FD3-5691-4646-B3D1-60E0908FB289}"/>
              </a:ext>
            </a:extLst>
          </p:cNvPr>
          <p:cNvSpPr txBox="1"/>
          <p:nvPr/>
        </p:nvSpPr>
        <p:spPr>
          <a:xfrm>
            <a:off x="0" y="197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51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C871AA-6DDE-43FD-860A-7FE7E9F4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772"/>
            <a:ext cx="12192000" cy="493645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7126530-FE98-4537-974B-8D51250BA81E}"/>
              </a:ext>
            </a:extLst>
          </p:cNvPr>
          <p:cNvSpPr txBox="1"/>
          <p:nvPr/>
        </p:nvSpPr>
        <p:spPr>
          <a:xfrm>
            <a:off x="0" y="591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{'p': 0, 'd': 2, 'q': 1, 'P': 2, 'D': 2, 'Q': 1}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8D2424-F2FC-4C34-83DC-AD1E2FA8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3C015E-5E59-42BC-89C4-D44977EE7476}"/>
              </a:ext>
            </a:extLst>
          </p:cNvPr>
          <p:cNvSpPr txBox="1"/>
          <p:nvPr/>
        </p:nvSpPr>
        <p:spPr>
          <a:xfrm>
            <a:off x="0" y="197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data_4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3C2C36CB-5336-453F-AD9E-35B9660417C5}"/>
                  </a:ext>
                </a:extLst>
              </p14:cNvPr>
              <p14:cNvContentPartPr/>
              <p14:nvPr/>
            </p14:nvContentPartPr>
            <p14:xfrm>
              <a:off x="1041480" y="2031840"/>
              <a:ext cx="10591920" cy="358812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3C2C36CB-5336-453F-AD9E-35B9660417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2022480"/>
                <a:ext cx="10610640" cy="36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56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291</Words>
  <Application>Microsoft Office PowerPoint</Application>
  <PresentationFormat>寬螢幕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3</cp:revision>
  <dcterms:created xsi:type="dcterms:W3CDTF">2023-01-14T06:43:19Z</dcterms:created>
  <dcterms:modified xsi:type="dcterms:W3CDTF">2023-01-14T15:14:04Z</dcterms:modified>
</cp:coreProperties>
</file>