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0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1:49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17233 14517 0,'35'0'172,"-17"0"-156,0 0-16,-1 17 16,54-17-1,-36 0 1,-17 0-16,-1 0 15,1 0-15,17 0 16,18 0 0,36 0-1,-37 0 1,1 0 0,-35 0-16,0 0 15,-1 0 1,1 0-1,0 0 1,17 0 0,35 0 15,-34 0-31,-19 0 16,19 0-16,-1 18 15,0-18 1,-17 0-16,-1 0 31,1 0-15,0 0-1,-1 0-15,1 0 16,35 0 15,-35 0-31,17 0 0,0 0 16,-17 0-16,35 0 15,-36 0-15,36 0 16,-35 0-16,35 0 16,-18 0-16,36 0 31,17 0-15,-18 0-1,1 0-15,-1 0 16,89 0-1,-124 0 1,18 0-16,88 0 31,-123 0-15,17 0 0,1 0-16,-19 0 15,19 0-15,-1 0 16,18 0-1,0 0 1,-18 0 0,0 0 15,18 0-31,0 0 16,-18 0-1,18 0-15,18 0 16,-36 0-1,18 0-15,-35 0 0,17 0 16,18 0 0,-18 0-16,0 0 15,71 0 17,-70 0-32,-1 0 0,53 0 15,-17 0 1,-19 0-1,-16 0-15,-19 0 16,72 0 0,-36 0-1,-36 0-15,18 0 16,-17 0-16,0 0 16,17 0-1,18-18 1,-18 18-1,0 0-15,-17 0 16,70-17 0,36 17 15,-89-18-31,36 18 16,-36 0-1,-17 0-15,-1 0 16,18 0-16,1 0 15,-1 0 1,0 0 15,1 0-15,-19 0 0,18 0-1,-17 0-15,35-17 16,-35 17-1,17 0-15,-17 0 0,-1 0 16,1 0 0,-1 0-1,1 0-15,0 0 16,-1 0 0,1 0-1,17 0-15,18 0 16,18 0-1,-1 0 17,-34 0-17,-1 0-15,-17 0 16,-1 0 0,1 0-16,-1 0 15,1 0 32,0 0-31,-1 0-16,36 0 15,-35 0-15,35 0 16,0 0 15,-36 0 32,1 0-48,0 0 1,-1 0 0,1 0-1,0 0 1,17 0-16,0 0 15,-17 0 1,-1 0-16,1 0 16,0 0-16</inkml:trace>
  <inkml:trace contextRef="#ctx0" brushRef="#br0" timeOffset="22840.95">12594 14905 0,'18'0'15,"17"0"1,0 0-16,1 0 16,-19 0-16,36 0 15,53 0 1,70 0-1,-17 0 1,-53 0-16,35 0 16,-35 0-16,-53 0 15,106 0 1,-124 0 15,-17 0-31,-1 17 16,1-17-1,-1 0 17,19 0-17,-1 0 1,18 0 0,17 0-1,-34 0-15,-19 0 31</inkml:trace>
  <inkml:trace contextRef="#ctx0" brushRef="#br0" timeOffset="24767.53">11483 14958 0,'-35'0'110,"17"0"-95,-17 0-15,-1-18 16,-16 0 0,52 1-16,-53 17 15,53-18 1,0 1-1,-18-1 1,0 0 0,1-105-1,17 88-15,0-71 32,0 70-32,0 19 15,0-1 1,17 18 15,19 0-15,-1 0-16,35-17 31,1 17-15,0 0-1,-36 0 1,-18 0-1,1 0 1,0 0 0,-1 0 15,-17 17-31,18-17 0,-18 18 16,18-1-16,-18 1 15,35 0 1,-35-1-1,0 1 1,0 0-16,0-1 16,0 36-16,0 0 15,0-35 1,0 35-16,-18-18 16,1-35-16,-1 35 15,18 0-15,-35-17 16,17 0-1</inkml:trace>
  <inkml:trace contextRef="#ctx0" brushRef="#br0" timeOffset="25750.19">17462 15011 0,'18'0'16,"0"0"-1,17 0-15,89 0 32,-72 0-32,1 0 15,36 0 1,69 0-16,-87-18 0,123-17 15,-35 35-15,-89 0 16,54 0-16,-36 0 16,-71 0-16,19 0 15,17 0 1,-18 0 0,0 0-1,-17 0 1,0 0 31</inkml:trace>
  <inkml:trace contextRef="#ctx0" brushRef="#br0" timeOffset="25931.19">18962 14958 0,'0'0'15,"17"0"-15,54 0 31,-53 0-15,-1 0-16</inkml:trace>
  <inkml:trace contextRef="#ctx0" brushRef="#br0" timeOffset="27253.9">16510 14975 0,'-35'0'78,"17"-17"-78,-17 17 15,0 0 1,-18-18-16,0 0 0,-36-17 16,37 18-16,-37-1 15,54-17 1,17 35-1,18-36 64,106-17-64,-70 36-15,16-18 16,1-18-1,18 0 1,-53 53 0,-1 0-16,-17-18 15,36 18 1,-1 0 0,0 0-1,-17 0-15,17 0 16,-17 0-1,-1 0 1,1 0 0,0 0 62,-1 35-47,-17 1-15,0-19-16,0 1 15,0 17-15,0-17 0,18 17 16,-18 0 0,0-17-16,0 0 15,0-1 1,0 19-1,0-19 17,0 1-17,0-1 17,-18 1-17,1 0 1,-19-18-1,19 0-15</inkml:trace>
  <inkml:trace contextRef="#ctx0" brushRef="#br0" timeOffset="31712.82">18433 13970 0</inkml:trace>
  <inkml:trace contextRef="#ctx0" brushRef="#br0" timeOffset="33231.62">26423 12982 0</inkml:trace>
  <inkml:trace contextRef="#ctx0" brushRef="#br0" timeOffset="41298.05">5539 15628 0,'17'0'0,"-34"71"31,17-142-31,0 195 0,35-72 16,-17-16-1,-1 17-15,1 0 16,17-18-16,-17 0 0,17 18 15,0 53 1,-17-53 0,-18-36-1,18-17 48,158-317-32,-53 88-31,-34 70 16,52 0-16,-53 53 15,106-52 1,-124 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3:0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30180 12065 0,'18'0'16,"35"0"0,0 0-1,0 0 1,35 0 0,-35 0-16,-18 0 15,0 0-15,18 0 0,0 0 16,0 0-1,-35 0 1,-1 0 0,1 0-1</inkml:trace>
  <inkml:trace contextRef="#ctx0" brushRef="#br0" timeOffset="2592.66">4198 14323 0,'18'-18'62,"-1"-17"-46,72-53 0,-37 17-1,19 18-15,0 0 16,70-35-16,70-35 16,-175 70-16,122-36 15,1 1 1,17-18-1,-105 54-15,53-19 16,-89 53 0,0-17-16,36 0 15,140-71 1,-105 53-16,18-18 16,70-17-16,123-53 15,-88 35 1,-87 71-1,-37 17-15,-34 1 16,-1-1 0,36-17-1,-53 35 1,-17-18-16,16 18 16,19 0-16,88 0 15,-124 0 1,88 0-16,-87 0 15,52 18-15,194 52 16,0-52 0,-70 35-16,-71-35 15,-17-1-15,-1 1 16,283 88 15,-89-18-15,-246-53-16,211 71 15,-70-35-15,-18-1 16,-106-17 0,141 18-1,-88-18 1,-35-1 0,-53-34-16,18 35 15,105 18 1,0-19-1,-52 1 1,52 18 0,-70-18-1,0-18-15,-35 0 16,-19 1 0,-16-19-16,-1 19 0,53-1 15,-17 18 1,-1-18-1,-17 0 1,53 18 0,0 0-1,-18 0 1,106 35 0,-141-52-1,-35-19-15,17 1 16,18 17-16,0-17 15,-36-18-15,36 17 16,-17-17-16,-1 18 16,18 0-1,35 17 1,-17-17 0,52-18-1,-52 0 16,34 0-15,72 0 0,-124-18-16,17 18 15,-34-18-15,34 18 16,-17-17 0,18-1-16,34-17 15,72-18 1,-1-35-1,-35 17 1,-70 36-16,-1 0 16,1-1-16,35-17 15,-53 18 1,35-35 0,-35 52-1,0-35-15,-18 18 0,18 17 16,-35-17-16,35 17 15,-18-35 17,53-35-17,-35 35 1</inkml:trace>
  <inkml:trace contextRef="#ctx0" brushRef="#br0" timeOffset="4623.6">17004 13017 0,'35'-17'78,"371"-336"-46,-283 265-32,107-71 15,87 18 1,-88 35 0,-140 89-16,-36-19 15,35 36-15,-18-17 16,18-1-16,36 18 15,-36 0-15,71 0 0,-53 0 16,264 0 0,-105 0-1,-159 35 1,-36-17-16,1 0 16,-36-18-16,36 17 15,-19 1 1,19 17-1,-36-35 1,18 18-16,141 70 16,-176-70-16,88 17 15,-18 18 1,71 17-16,-124-34 16,71 17-16,88 52 15,-71-34 1,-17-36-1,0 18 1,-53-18-16,70 54 16,-70-72-1,-18 36-15,54-18 16,-72 1-16,36 17 16,35 0-16,-17 35 15,17-18 1,0 18-1,-52-35 1,-1 0-16,18-17 16,17 34-1,-17 1 1,0-36 0,0 18-1,-35-35-15,17 17 16,0 18-16,1-18 15,69 53 1,37 36 0,-72-71-1,-17-18-15,-35-35 16,52 70 0,-17-34-1,53 17 16,-53-18-31,0-17 16,0-1-16,17 1 16,18 17-16,-35-35 0,-17 0 15,34 18-15,54-18 32,-71 0-32,0 0 15,35 0-15,70 0 16,-34-18-1,70-70 1,35 0 0,-158 70-16,229-17 31,-89-18-31,-158 53 16,18-18-1,-18 1-15,-36 17 0,19-36 16,17 1-16,35-36 15,-35 19 1,105-72 15,-69 36-15,34-18 0,36-17-1,-106 87 1,70-52-1,-52 53-15,70-36 16,-35 36 0,-36 0-1,1 17 1,17-17 0,-35 17-1,53-35 1,-71 36 15,-17 17 16,17-36-31,-35 19-16</inkml:trace>
  <inkml:trace contextRef="#ctx0" brushRef="#br0" timeOffset="12965.42">32720 11553 0,'0'18'32,"18"17"-17,-1-17 1,1 0-16,0-1 15,-18 1 17,17-18-32,-17 18 15,18-18 1,0 0-16,-1 0 16,1 0-1,17 0-15,0-18 16,36-53-16,0-17 15,-36 18 1,0-19 0,-17 37-1</inkml:trace>
  <inkml:trace contextRef="#ctx0" brushRef="#br0" timeOffset="87294.35">29510 11518 0,'0'35'32,"0"1"-17,0-1 1,0 53 0,0 36-16,0-1 15,0-52-15,0 70 16,0 88-16,0-88 15,0 71-15,0 52 16,17-17 0,-17-211-16,53 70 31,-35-71-31,0-18 16</inkml:trace>
  <inkml:trace contextRef="#ctx0" brushRef="#br0" timeOffset="87902.47">29457 12647 0,'0'35'16,"0"142"15,0-124-31,18 35 15,87 141-15,-34-52 16,17-1-16,53 53 31,-141-158-31,88 88 16,-70-124 0,-18-106 30,-18-264-30,18-71 15,18 248-31,0 34 16,-1 107-16,19-142 16,-19 124-16,-17-18 15,0 17 1,0 19-16</inkml:trace>
  <inkml:trace contextRef="#ctx0" brushRef="#br0" timeOffset="88568.51">29228 12753 0,'17'53'47,"124"194"-16,-88-141-31,-17-1 16,16 19-1,-16-54 1,-1 1 0,0-89 77,36-52-93,193-89 32,-175 124-32,16 17 15,1-35 1,-70 36-16,-36-1 16,17 0-16,1 1 15,17-107 1,0-17-1,-17 123-15,0-17 16,-18 18 0,17 17-16</inkml:trace>
  <inkml:trace contextRef="#ctx0" brushRef="#br0" timeOffset="91786.88">31062 10266 0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3:29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25841 5556 0,'18'0'78,"87"0"-63,-69 0 1,-19 0-16,72 0 31,-19 0-31,18 0 0,-35 0 16,35 0-16,36 0 16,-1 0-1,-52 0 1,-18 0-1,17 0-15,-17 0 16,35 0 0,54 0-16,-107 0 0,35 0 15,1 0 1,-53 0 0</inkml:trace>
  <inkml:trace contextRef="#ctx0" brushRef="#br0" timeOffset="16750.18">22437 5362 0,'35'-17'109,"-17"-1"-109,70-17 32,-71 35-17,1 0 1,0 0 31,-1 17-32,1 1 1,-18 17 0,18-35 140,35-88-141,17-71 1,-17 53 0,-35 18-16,17 0 15,-17 53-15,-18-1 16,17 1-16</inkml:trace>
  <inkml:trace contextRef="#ctx0" brushRef="#br0" timeOffset="19437">22119 9066 0,'0'18'125,"0"35"-94,0-35-15,18-1-1,-18 1 1,17-18 15,1 0 63,53-71-79,17-52 1,35-36 0,-35 0-1,-52 106-15,-36 36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4:03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30110 3757 0,'35'0'63,"53"0"-48,-53 0-15,1 0 16,122-18 0,-69 18-16,16 0 15,-69 0-15,34 0 16,54-17-1,-107 17-15,36-18 32,-17 18-17,-19 0 1,18 0-16,-17 0 16,0-17-1</inkml:trace>
  <inkml:trace contextRef="#ctx0" brushRef="#br0" timeOffset="2157.41">25929 5592 0,'18'0'31,"17"0"-31,-17 0 16,-1 0 0,1 0-1,17 0 16,-17 0-31,35 0 16,0 0 0,35 0-16,0 0 31,0 0-15,-52 0-16,-1 0 15,0 0-15,18 0 16,-18 0-16,18 0 15,-17 0-15,-1 0 16,18 0-16,-36 0 16,72 0-1,-19 0 1,-35 0-16,-17 0 16,17 0-16,-17 0 15,35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4:1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25770 5433 0,'18'0'32,"0"0"-17,-1 0 17,19 0-32,17 0 15,-18 0-15,35 0 16,-34 0-16,17 0 15,17 0-15,-17 0 16,35 0-16,53 0 16,-35 17-16,0-17 15,0 0 1,0 0-16,-36 0 16,1 0-1,-1 0 1,-17 0-1,-35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4:20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25947 5644 0,'35'0'78,"18"0"-78,18 0 16,17 0-1,0 0-15,0 0 0,53 0 16,36 0-16,246 0 16,-194 0-1,-141 0 1,-70 0 15,0 0-15,17 0-1,-17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6:17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3986 0,'17'0'63,"336"18"-32,-176-18-31,34 0 15,142 0-15,141 0 32,-247 0-32,141 0 15,-71 0-15,-105 0 16,229 0-16,-229 0 16,388 0-1,-248 18 1,-105-18-16,71 17 15,-160-17 1,-69 0-16,69 0 16,-52 0-16,124 0 15,-54 0 1,-70 0 0,176 0-1,-141 18-15,-35 0 0,211 17 31,248 18-31,-89 0 16,-35-36 15,-176 1-31,-1 17 16,-52-35-16,141 18 16,-18 0-1,-247-18-15,88 0 16,36 0-16,-71 0 15,0 0-15,-35 0 16,71 0-16,-36 0 16,-53 0-16,212 0 15,-36 0 1,-105 0 0,70 0-1,-70 0 1,-71 0-16,71 0 15,-18-18-15,247 0 32,36-17-17,-72 35 1,-140-18-16,-71 18 0,88 0 16,-35 0-1,124 0 1,105 0-1,-158 0 1,88-17 0,-53 17-1,176-18 17,-300-17-32,1 35 15,175 0 1,-105 0-1,-88 0-15,70-18 16,-70 18 0,159-18 15,-36 1-15,-53 17-1,0-18 1,-140 18-1,-1 0-15,53 0 0,-18 0 16,36 0-16,-53 0 16,159 0-1,34 0 1,-140 0 0,53 0-1,88-17 1,-159 17-1,-35 0-15,299-18 32,-334 18-32,70-18 15,-106 18 1,18 0-16,0 0 16,-18 0-16,18 0 15,18-17 1,70 17-1,35-18 1,-70 0 0,-18 18-1,53-35 1,-88 35 0,18-18-1,-18 18-15,-18 0 16,159-17-1,-88 17-15,-35 0 32,-54 0-32,18-18 31,-17 18-15,0 0-16,-1 0 15,54 0 1,-53 0-1,-1 0-15,1 0 16,17 0 0,-17-17-1,17 17-15,-35-18 0,35 18 16,-17-18-16,0 18 16,35-35-1,-1 17 1,-34 1-1,17-1 1,1 0 0,-19 1-16,1-1 15,35-17 1,-53 0 0,17 17-16,-17 0 15,36-35 1,-36 36-16,17-1 15,19-17 1,-19-18-16,1-18 16,0 1-1,17-36 1,-17 0 0,-1 0-1,-17 0 16,0 89-31,18-54 16,-18 54 0,0-19-16,0 1 0,0-53 31,0 0-15,0 52-1,0 1-15,-18-18 16,18 18-1,-17 17 1,-1-35 0,-53-52-1,36 34-15,0 18 16,-18-53 0,35 89-16,18-19 15,-17 19-15,-1-19 16,0 19-1,-17-1 142,-53-17-142,17 0-15,-35 17 16,-17 0-16,-177-35 16,-264-17 15,299 52-31,106 18 15,-17 0-15,88-17 16,-177-1-16,71-17 16,106 35-16,-53-18 0,-141 0 31,52 18-31,107 0 16,-54-35-16,-70 35 15,159 0-15,-88 0 16,-177 0-1,300 0-15,-388 0 32,194-18-32,124 18 15,-1 0-15,71 0 16,-88 0-16,-106 0 16,106 0-1,71-17 1,-177-1-16,17 1 15,-52-19 1,-71 1 15,-387-53-15,616 70-16,-140-17 16,105 17-16,-70 1 15,-195-36 1,-87-18-1,105 36 1,-17-18 0,105 53-1,142 0-15,-89-18 16,36 18 0,-36 0-1,142 0 1,-18 0-16,17 0 15,-140 0 1,105-17-16,35 17 16,1 0-16,17 0 15,-88 0 1,-53 0 0,18-36-1,52 36 1,-122-17-1,-266-1 1,424 18 0,18 0-16,-36-18 15,-53 18 1,36 0-16,-1-35 0,-140 35 16,246-17-16,-246 17 15,-159-18 1,87 0-1,90 18 1,69-17 0,-193-19 15,300 36-31,-1 0 16,-229-17-1,0 17 1,-35 0-1,-53 0 1,336 0-16,-54 0 16,-159 0-1,71 0 1,-52 0 0,-37 35 15,178-17-31,69-1 0,-175 1 15,193 0-15,-229 34 16,124-34-16,-247 106 16,-195 34 15,371-87-15,36-36-1,105-17 1,88-1-16,-17-17 15,-18 18-15,18 0 16,0-1-16,-18-17 16,0 18-16,0 17 15,18-17-15,-54 17 16,1 18 0,35-18-1,-17 18 1,17-17-1,-88 52 1,0 18 15,105-71-31,-17-17 16,53-1-16,-17 1 0,-1-1 16,0 19-1,1-19-15,-1 19 16,18 52-1,-17-35 1,-1 53 0,18-36-1,0-17-15,0-18 16,-18 54 0,-17 105 15,35-159-31,-18 53 15,18 18 1,-17-53-16,-1 53 0,18-36 16,0-17-16,0 18 15,0-18-15,0-18 16,0 18 0,0 0-16,18 0 0,-18-36 15,35 54 1,0-1-1,-17-17-15,0-35 16,17 17-16,0 18 16,-35-35-1,18 17-15,-1-17 16,19-1-16,-36 1 16,17 0-16,36 34 15,18 19 1,-54-71-16,1 35 15,35-17 1,17 0 0,1-1 15,-18 1-15,0-1-16,0-17 0,0 18 15,53-18 1,-54 18-16,19-18 0,-18 0 15,-18 0 1,18 0-16,18 0 0,-18 0 16,-36 0-16,19 0 15,16 0 1,-34 0 0,35-18 140</inkml:trace>
  <inkml:trace contextRef="#ctx0" brushRef="#br0" timeOffset="1253">24783 5556 0,'17'0'109,"54"0"-109,-18 0 16,17 0-16,36 0 15,-35 0 1,-36 0 0,0 0-1</inkml:trace>
  <inkml:trace contextRef="#ctx0" brushRef="#br0" timeOffset="3151.43">27887 4004 0,'0'0'0,"35"0"0,-17 0 16,35 0-16,0 0 15,35 0-15,35-35 16,19 35 0,52 0-16,105 0 15,178 0 1,17 0-1,-283 0 1,-17 0-16,247 0 16,-141 0-16,0-18 15,-194 18-15,388-70 32,-424 70-32,-52 0 15,0 0 1,-1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4:4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30162 3387 0,'18'0'31,"17"0"-15,18 0-16,0 0 16,159 0-1,-36 17 1,36-17 0,-89 0-1,1 0-15,-54 0 16,-34 0-16,-1 0 15,-17 0 1</inkml:trace>
  <inkml:trace contextRef="#ctx0" brushRef="#br0" timeOffset="1686.46">26000 5539 0,'35'17'141,"-17"-17"-141,-1 0 15,19 0 1,-1 0-16,0 0 16,36 0-1,34 0 1,-52 0 0,-35 0-16,35 0 15,-18 0-15,53 0 16,-70 0-1,17 0-15,18 0 16,35 0 0,-52-17-16,34 17 15,-52 0 1,0 0 0,17-18-1,18 18 16,0 0-31,-18 0 16,0 0 0,-17 0 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04T13:24:48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26123 5644 0,'18'0'78,"158"0"-47,-105 0-31,-36 0 16,36 0-16,34 0 16,37 0-1,-72 0 1,-35 0-16,1 0 15,-19 0-15,1 0 16,0 0-16,-1 0 16,18 0 171,1 0-156,-1 0 16,-17 0-15,-1 0-32,1 0 15,0 0 1,-1 0 15,1 0 32,35 0-32,-36 0-31</inkml:trace>
  <inkml:trace contextRef="#ctx0" brushRef="#br0" timeOffset="1510.68">29757 3898 0,'53'0'15,"105"18"16,-87-18-31,88 0 32,-89 0-17,36 0-15,71 0 16,-107 0-16,36 0 16,53-18-1,17 1 1,-88-1-1,-52 18 1,-36-18 0</inkml:trace>
  <inkml:trace contextRef="#ctx0" brushRef="#br0" timeOffset="6950.96">26811 5715 0,'-35'0'15,"-18"0"1,18 0-16,-36 0 16,18 0-16,-17 0 15,-19 0 1,36 0-16,18 0 15,0 0-15,-18 0 16,-53 0 0,18 0-16,53 0 15,-1 0-15,-16-18 16,-1 18-16,-18 0 16,0 0-1,1 0 16,35 0-15,35-17-16,-18 17 0,-17 0 16,17-18 15,0 18-31,18-53 62,36-88-30,-1 70-17,18-70 1,-18 53-16,18 18 16,-18 17-16,1 0 0,-19 35 15,19-17 1,-19 17-16,1 1 15,0-1-15,52-35 32,-17 35-32,35-17 31,36 0-15,-54 17-16,18 1 15,-52 17-15,87-18 16,124-35-1,-106 53 1,-123 0 0,-1 0-1,54 0 1,53 71 0,-54-54-16,54 36 31,-89-53-31,0 18 0,-17-1 15,-1 1 1,1 0 0,17 17-1,-35-17 1,18-1-16,17 1 16,-35 0-16,18 17 15,-1 35 1,-17 1-1,0-18-15,0 17 16,0-17 0,0-17-16,0-1 15,-17 53 1,-1-35-16,1-18 16,-1 18-16,-17 35 15,17-70 1,0 17-16,1-17 15,-1 0 1,0-1-16,1-17 16,-1 18 15,-17-18-15,17 0-16,-70 17 15,0 1 1,-18 0-1,88-18-15</inkml:trace>
  <inkml:trace contextRef="#ctx0" brushRef="#br0" timeOffset="14704.83">27834 3616 0,'18'0'47,"35"0"-16,-18 0-31,-17 0 0,-1 0 16,19 0-16,69 0 31,-52 0-31,18 0 0,-1 0 16,-52 0-16,53 0 15,-36 0 1,-17-18-16,-1 18 31,1 0-31</inkml:trace>
  <inkml:trace contextRef="#ctx0" brushRef="#br0" timeOffset="38390.9">24271 11395 0,'18'0'140,"-1"0"-124,1 70 15,0-34-31,-1-19 16,-17 1-16,0-1 15,18 1 1,0-18 171,52-141-155,-35 123-32,-35-35 15,0 18-15,36-53 16,-19 53 0,1-18-16,0 35 15,-1-17 1,1 0-1,-18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liweidai/sarimax#%E9%A0%90%E6%B8%AC%E6%A8%A1%E5%9E%8B-Predictive-modell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ADA067-EB45-F3FA-0AE3-1B9836D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6994C7-A553-E8C1-3154-4F505F9C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99" y="307976"/>
            <a:ext cx="6408975" cy="52887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41B22A-3F47-DC9E-2DF2-595511EE9E2B}"/>
              </a:ext>
            </a:extLst>
          </p:cNvPr>
          <p:cNvSpPr txBox="1"/>
          <p:nvPr/>
        </p:nvSpPr>
        <p:spPr>
          <a:xfrm>
            <a:off x="2024975" y="5710019"/>
            <a:ext cx="7957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https://www.kaggle.com/code/liweidai/sarimax#%E9%A0%90%E6%B8%AC%E6%A8%A1%E5%9E%8B-Predictive-modelling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8B985C22-97EF-53F5-D14A-33FA98D10CF7}"/>
                  </a:ext>
                </a:extLst>
              </p14:cNvPr>
              <p14:cNvContentPartPr/>
              <p14:nvPr/>
            </p14:nvContentPartPr>
            <p14:xfrm>
              <a:off x="1994040" y="4673520"/>
              <a:ext cx="7518600" cy="117504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8B985C22-97EF-53F5-D14A-33FA98D10C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680" y="4664160"/>
                <a:ext cx="753732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42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208409"/>
            <a:ext cx="9753600" cy="39530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EAE9E93-0A1C-0D2A-9591-8F52E1FB1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12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4090851"/>
            <a:ext cx="7772397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2077.492382912033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274E6542-6E74-4485-B807-E49CA7219556}"/>
                  </a:ext>
                </a:extLst>
              </p14:cNvPr>
              <p14:cNvContentPartPr/>
              <p14:nvPr/>
            </p14:nvContentPartPr>
            <p14:xfrm>
              <a:off x="596880" y="216000"/>
              <a:ext cx="10935000" cy="17845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274E6542-6E74-4485-B807-E49CA72195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520" y="206640"/>
                <a:ext cx="1095372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91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93714"/>
            <a:ext cx="9753600" cy="39824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BB93CB-A1CC-A109-2526-02214A645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23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7" y="4090851"/>
            <a:ext cx="7772394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1836.9720998005573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768F5F6-DE31-DBC7-5B08-1116FBDBE33D}"/>
                  </a:ext>
                </a:extLst>
              </p14:cNvPr>
              <p14:cNvContentPartPr/>
              <p14:nvPr/>
            </p14:nvContentPartPr>
            <p14:xfrm>
              <a:off x="9360000" y="1219320"/>
              <a:ext cx="1918080" cy="7812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768F5F6-DE31-DBC7-5B08-1116FBDBE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0640" y="1209960"/>
                <a:ext cx="1936800" cy="7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92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193714"/>
            <a:ext cx="9753600" cy="39824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A94DBDA-BDE3-5A52-1FD3-29C3807AF7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50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7" y="4090851"/>
            <a:ext cx="7772394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1255.6312828361552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57F0E5A-CB05-CADC-6062-EAFD714D0FE1}"/>
                  </a:ext>
                </a:extLst>
              </p14:cNvPr>
              <p14:cNvContentPartPr/>
              <p14:nvPr/>
            </p14:nvContentPartPr>
            <p14:xfrm>
              <a:off x="8737560" y="1295280"/>
              <a:ext cx="2489760" cy="28706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57F0E5A-CB05-CADC-6062-EAFD714D0F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8200" y="1285920"/>
                <a:ext cx="2508480" cy="28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23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193714"/>
            <a:ext cx="9753600" cy="39824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E89462B-3293-FF21-2E07-82D3CF805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119055-1A18-D3B3-F896-8F4AA65B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6C1E001-75DE-8381-187E-F5F70EDA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0512"/>
            <a:ext cx="11944350" cy="6276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86EA6B3E-ADFC-C765-A4A7-B527242C1873}"/>
                  </a:ext>
                </a:extLst>
              </p14:cNvPr>
              <p14:cNvContentPartPr/>
              <p14:nvPr/>
            </p14:nvContentPartPr>
            <p14:xfrm>
              <a:off x="1511280" y="3695760"/>
              <a:ext cx="10433520" cy="156888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86EA6B3E-ADFC-C765-A4A7-B527242C18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920" y="3686400"/>
                <a:ext cx="1045224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22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12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4090851"/>
            <a:ext cx="7772397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2077.492382912033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8907CDF-EC77-829E-3A37-80AA2256BC52}"/>
                  </a:ext>
                </a:extLst>
              </p14:cNvPr>
              <p14:cNvContentPartPr/>
              <p14:nvPr/>
            </p14:nvContentPartPr>
            <p14:xfrm>
              <a:off x="7962840" y="1701720"/>
              <a:ext cx="1873800" cy="16070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8907CDF-EC77-829E-3A37-80AA2256B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3480" y="1692360"/>
                <a:ext cx="189252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93714"/>
            <a:ext cx="9753600" cy="39824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BB93CB-A1CC-A109-2526-02214A645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2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7" y="4090851"/>
            <a:ext cx="7772394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2265.0063862399356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C5CF5E03-601C-F00C-0F36-70AC66D6AFEB}"/>
                  </a:ext>
                </a:extLst>
              </p14:cNvPr>
              <p14:cNvContentPartPr/>
              <p14:nvPr/>
            </p14:nvContentPartPr>
            <p14:xfrm>
              <a:off x="9334440" y="1327320"/>
              <a:ext cx="1854720" cy="6861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C5CF5E03-601C-F00C-0F36-70AC66D6AF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5080" y="1317960"/>
                <a:ext cx="187344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5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208409"/>
            <a:ext cx="9753600" cy="39530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819D969-F67F-9CE1-2D23-6BB4BFFFC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3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7" y="4090851"/>
            <a:ext cx="7772394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2239.305309128429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5065339-3B51-AF8C-F995-B27F81107FF2}"/>
                  </a:ext>
                </a:extLst>
              </p14:cNvPr>
              <p14:cNvContentPartPr/>
              <p14:nvPr/>
            </p14:nvContentPartPr>
            <p14:xfrm>
              <a:off x="9277200" y="1955880"/>
              <a:ext cx="502200" cy="64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5065339-3B51-AF8C-F995-B27F81107F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7840" y="1946520"/>
                <a:ext cx="52092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7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F7B54-69B1-5906-EC80-0481B10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D9C648-C6E0-87E2-09F3-DF0EDA8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C205A-E6B5-24A2-B774-340460D5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208409"/>
            <a:ext cx="9753600" cy="39530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BA71635-D68F-188F-5908-45FDC62BE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2" t="3561" r="774" b="82211"/>
          <a:stretch/>
        </p:blipFill>
        <p:spPr>
          <a:xfrm>
            <a:off x="10972800" y="2266949"/>
            <a:ext cx="1087651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2 , D = 2 , Q = 1 , s = 4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3369"/>
            <a:ext cx="7772397" cy="243188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7" y="4090851"/>
            <a:ext cx="7772394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aic</a:t>
            </a:r>
            <a:r>
              <a:rPr lang="en-US" altLang="zh-TW" dirty="0"/>
              <a:t> = 2235.330505987952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90E08EF6-484B-8106-E49C-9BC2B0D816CC}"/>
                  </a:ext>
                </a:extLst>
              </p14:cNvPr>
              <p14:cNvContentPartPr/>
              <p14:nvPr/>
            </p14:nvContentPartPr>
            <p14:xfrm>
              <a:off x="9340920" y="2031840"/>
              <a:ext cx="56556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90E08EF6-484B-8106-E49C-9BC2B0D816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1560" y="2022480"/>
                <a:ext cx="5842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54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315</Words>
  <Application>Microsoft Office PowerPoint</Application>
  <PresentationFormat>寬螢幕</PresentationFormat>
  <Paragraphs>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 = 0 , d = 2 , q = 1 , P = 2 , D = 2 , Q = 1 , s = 12</vt:lpstr>
      <vt:lpstr>PowerPoint 簡報</vt:lpstr>
      <vt:lpstr>p = 0 , d = 2 , q = 1 , P = 2 , D = 2 , Q = 1 , s = 2</vt:lpstr>
      <vt:lpstr>PowerPoint 簡報</vt:lpstr>
      <vt:lpstr>p = 0 , d = 2 , q = 1 , P = 2 , D = 2 , Q = 1 , s = 3</vt:lpstr>
      <vt:lpstr>PowerPoint 簡報</vt:lpstr>
      <vt:lpstr>p = 0 , d = 2 , q = 1 , P = 2 , D = 2 , Q = 1 , s = 4</vt:lpstr>
      <vt:lpstr>PowerPoint 簡報</vt:lpstr>
      <vt:lpstr>p = 0 , d = 2 , q = 1 , P = 2 , D = 2 , Q = 1 , s = 12</vt:lpstr>
      <vt:lpstr>PowerPoint 簡報</vt:lpstr>
      <vt:lpstr>p = 0 , d = 2 , q = 1 , P = 2 , D = 2 , Q = 1 , s = 23</vt:lpstr>
      <vt:lpstr>PowerPoint 簡報</vt:lpstr>
      <vt:lpstr>p = 0 , d = 2 , q = 1 , P = 2 , D = 2 , Q = 1 , s = 50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5</cp:revision>
  <dcterms:created xsi:type="dcterms:W3CDTF">2023-01-14T06:43:19Z</dcterms:created>
  <dcterms:modified xsi:type="dcterms:W3CDTF">2023-02-04T16:14:51Z</dcterms:modified>
</cp:coreProperties>
</file>