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71" r:id="rId3"/>
    <p:sldId id="275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18T13:58:52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5415 6156 0,'18'0'46,"35"0"-30,-36 18 0,19-18-16,52 0 15,53 0 1,71 0 0,-160 0-1,54 0 1,-35 0-16,52 0 15,-87 0 1,-19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18T13:59:11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6597 335 0,'18'0'31,"-1"0"-31,1 18 31,17 17-31,-17 0 16,17 18-1,-17-53 17,-18 18-17,17-18-15,1 0 31,0 0 16,-1-35-47,19-107 16,-1 37-16,-18 87 16,54-105-16,-18 52 15,-35 71 16</inkml:trace>
  <inkml:trace contextRef="#ctx0" brushRef="#br0" timeOffset="11125.54">7832 4304 0,'35'18'63,"88"17"-63,-70-18 15,88 19 1,247 52-1,-88 0-15,-88-53 16,211 89-16,-123-71 16,0 17-16,229 54 15,194-1 1,-140-17 0,-248-35-1,229 17 1,-440-35-16,140 17 15,-140-52-15,52 35 16,-53-35-16,160 17 16,-1 18-1,-159-36 1,-17-17-16,0 36 16,53-36-1,-71 35-15,18-17 16,53-18-1,-54 17 1,-52 1 0,-35-18-1,0 0-15,-18 17 16,17-17-16,1 0 16,0 0-16,17 0 15,18 0-15,17 18 16,-17 0-16,18-1 15,-54 1-15,54 0 16,52 17 0,-70-17-1,-17-1-15,17 1 16,-1-1-16,1-17 16,0 0-16,0 18 15,35 0-15,36-1 31,-54 1-31,1-18 16,-36 18-16,124-1 16,-18 19-1,-88-36-15,-18 0 16,71 35 0,-53-35-1,-35 0 1,-1 18-16,19-18 15,-1 0-15,-17 0 16,52 17 0,-35 1-1,18-1-15,0 1 16,-35-18 15</inkml:trace>
  <inkml:trace contextRef="#ctx0" brushRef="#br0" timeOffset="14155.99">17903 6068 0,'-17'0'63,"-124"-53"-48,17 18 1,89 17-16,-53-17 31,35 17-31,35 0 0,-17-17 16,0 35-1,-1-18-15,36-17 16,-17 0-16,-1 35 16,18-53-1,0 35-15,35-52 32,1 70-32,17-35 15,-1 17-15,1-17 16,36 17-1,-19 18-15,-52 0 16,35 0-16,-18 0 16,0 18-1,-17 35 1,0-53-16,-1 52 0,1-34 16,-1 53-1,-17-18 1,0-36 15,0 18-15,0 1-16,-17-19 15,-1-17-15,18 18 0</inkml:trace>
  <inkml:trace contextRef="#ctx0" brushRef="#br0" timeOffset="24527.79">7885 12030 0,'17'0'0,"1"0"31,-1 0-16,1 0 17,0 0-32,52 0 31,-17-18-31,-35 18 16,88-35-1,-89 17-15,19 1 16,-1 17-16,-35-18 15,18 18-15,17-18 16,-18 18 0,1 0 15,0 0 0,-1 0-15,1 0 15,0 0-15,17 0-1,-17 0 1,17 0-16,-18 0 16,19 0-16,17-17 15,-18 17-15,18 0 16,-35 0 15,-1 0 63,36-18-63,-35 0-31,-1 18 16,19 0-16,-19 0 31,1 0-15,0 0-1,-1 18 1,1-18 15,17 0-31,0-18 16,-17-17-16,35 0 15,35-1 1,-70 19 0,-1 17 30,1 0-30,-18 17-16,53 19 16,-53 17 15,35-53-15,-35 17-16,18-17 31,35-17-16,17-89 1,36 53 0,-88 53-1,-1 0-15,1 0 47,0 0-31,-1 0 62,72-53-62,-37 35-16,-16 18 15,-19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18T13:59:00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5627 6227 0,'17'0'63,"72"17"-48,-72-17-15,1 0 16,0 0-1,34 0 1,-16 0 0,-1 0-1,-17 0 1,-1 0 0,1 0-16,0 0 31,17 0-31,0 0 31,-17 0-15,-1 0-1,1 0 79,0 0-78,-18-17-1,35 17-15,-17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18T13:59:47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13088 2222 0,'18'0'31,"17"0"16,18 18-31,-18-18-1,18 18-15,-35-18 16,35 0-16,-18 0 16,124 0-1,70 17 1,-53-17 0,36 18-1,-106-18 1,-36 18-1,1-18 1,0 0 0,-54 0-16,71 0 15,-17 0 1,35 0 0,-18 0 15,0 0-16,-70 0-15,-1 0 16,1 0 15,-18 17 1,18-17-32,-1 0 31,1 0 16,0 0-32,-1 0 1,1 0 15,0 0-15,-1 0-1,18 0 1,18-17 0,-35 17-1,0-18 1,-1 18-16,1 0 16,-18-18-1,35 18 1</inkml:trace>
  <inkml:trace contextRef="#ctx0" brushRef="#br0" timeOffset="16106.76">5380 6227 0,'35'0'78,"106"0"-62,-105 17-16,16-17 15,37 0 1,69 18-1,-34-18-15,17 0 16,-106 0 0</inkml:trace>
  <inkml:trace contextRef="#ctx0" brushRef="#br0" timeOffset="40790.87">1041 14711 0,'0'17'31,"0"54"-15,0-36-16,0 89 31,17-54-31,1 1 16,0-36-16,-1-17 15,19 17-15,-19 0 16,1-35-1,17-35 17,18-53-17,53-177 1,-53 142-16,53-106 16,-71 123-1,-18 17-15,1 19 16,-18 17-16,18-53 15,-18 53 1,0 0-16,0 36 16,0-1-16</inkml:trace>
  <inkml:trace contextRef="#ctx0" brushRef="#br0" timeOffset="46416.87">1058 9384 0,'0'18'31,"0"34"-15,18 37-16,17 16 16,1-34-16,-1 52 15,18-52 1,-36-18-1,19 0 1,-19-35 0,1-18 15,17 0-15,71-106-1,-18-71 1,0-52-1,-70 176-15,17-35 16,-17-71-16,0 89 16,-18 17-16,17-18 15</inkml:trace>
  <inkml:trace contextRef="#ctx0" brushRef="#br0" timeOffset="50319.24">2681 15011 0,'-18'0'110,"1"0"-79,-1-18 0,1 18-31,-1 0 31,0 0-31,18-18 16,-17 18 0,-19 0-1,19-17 1,-1 17-1,-17-18 1,17 18-16,1 0 16,-1-18-1,0 1 1,1-1 0,-1 18-1,0-17 1,1-1-16,-1 18 47,0-18-16,18 1-15,-17 17 15,17-18-31,0-35 31,0 35-31,35-17 16,-35 0-1,35 17 1,-17 18 0,0-17-16,-1 17 15,-17-18-15,36 0 16,69-17-1,-52 17 1,-17 1 0,-1-1-16,0 1 15,-17 17 1,-1 0-16,1 0 31,0 0-31,35 0 16,-1 0-1,-34 0 1,17 0 0,1 0-16,-1 0 31,-17 0-31,-1 0 16,19 35-1,-1-35 1,-18 17-1,19 1-15,-19 0 32,1-18-17,0 35 1,-1-17 0,1-1-1,-18 1-15,18 0 31,-1-18-15,-17 17 0,0 1-1,0 17 1,0-17 0,0-1-16,0 1 15,-17 0 1,17-1-1,0 1-15,-18 0 16,0-1 0,1 36-1,-36-35 17,35 17-32,-17-17 15,0-18-15,35 17 16,-18-17-16,-17 18 15,-1 0 1,1-18 0,17 0-16,1 0 15,-19 17-15,1 1 16,0-18-16,0 18 16,-18-18-16,17 17 15,19-17-15,-18 0 16,17 0 15,0 0 0</inkml:trace>
  <inkml:trace contextRef="#ctx0" brushRef="#br0" timeOffset="53339.01">8678 7267 0,'18'0'93,"35"0"-77,0 0-16,-36 0 16,1 0-16,35 0 15,35 0 1,-35 0 0,-35 0-1,-1 0 16,1 0-31,0 0 16,-1 0 0,1 0-1,0 0 17,-1 0-32,1 0 31,-1 0-31,1 0 15,17 0 1,-17 0 0,0 0-1,-1 0 1,1 0 31,0 0-16,-1 0 0,19 0-15,-19 0 0,1 0-1,-1 0 1,1 0-1,0 0 1</inkml:trace>
  <inkml:trace contextRef="#ctx0" brushRef="#br0" timeOffset="159003.94">32967 18962 0,'18'0'94,"70"0"-78,-53 0-1,18 0-15,-18 17 16,1-17-1,17 0-15,70 0 16,-88 0 0,1 0-1,17 0 17,-18 0-17,-18 0 1,19 0-1,-1 0 1,-17 0 15,-1 0 1,1 0-32,0 0 125,-1 0-110,1 0 95,-18-17-64</inkml:trace>
  <inkml:trace contextRef="#ctx0" brushRef="#br0" timeOffset="170289.49">33002 18574 0</inkml:trace>
  <inkml:trace contextRef="#ctx0" brushRef="#br0" timeOffset="171177.34">32932 18662 0,'0'18'94,"0"-1"-94,17-17 15,-17 18 1,18-36 78,0-52-79,-1 17-15,-17 17 16,18-34 0,0 17-16,-1 18 15,1-18 1,0 18-1,-18 17 1</inkml:trace>
  <inkml:trace contextRef="#ctx0" brushRef="#br0" timeOffset="-188406.32">7602 3351 0,'18'18'46,"0"17"-46,-18 1 16,17-36-16,-17 17 16,36 1-1,-36 17 1,17-17 0,1-54 46,-1-16-46,54-107-1,0 35 1,17 1 0,-71 52-16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18T14:04:35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7567 5397 0,'53'0'78,"123"0"-62,-105 0-1,-18 0-15,159 0 16,-71 0 0,0 0-1,106 18 1,-124 0-1,-88-18 1,18 0 0</inkml:trace>
  <inkml:trace contextRef="#ctx0" brushRef="#br0" timeOffset="7829.64">6667 3775 0,'18'0'16,"0"0"15,-1 17-16,1 1 1,0 0 15,-1-1-31,1 19 16,0-1 0,-1 0-1,1-70 110,52-106-109,-34 53-16,34-18 15,-52 0 1,-18 88-16,35-88 16,-35 71-1,0 17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2-18T14:01:19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5503 6262 0,'18'0'16,"0"0"15,-1 0-31,19 17 16,52-17-1,18 18 1,-54-18-1,54 0 1,-35 18 0,-18-18-1,53 0 1,-53 0-16,-36 0 16,54 0-1,-1 0 1,-52 0-16,0 0 15</inkml:trace>
  <inkml:trace contextRef="#ctx0" brushRef="#br0" timeOffset="81727.37">33091 18821 0,'35'0'62,"159"0"-30,-141 0-32,17 0 0,-34 0 15,87 0 1,-52 0-1,17 0 1,-71 0 0</inkml:trace>
  <inkml:trace contextRef="#ctx0" brushRef="#br0" timeOffset="86356.07">3475 13847 0,'-18'0'16,"-17"0"0,-18 17-1,0 18-15,-106 1 16,-52-1 0,-72-17-1,125-1 1,87-17-1,71 18 32,88 0-15,89 17-17,-19 0-15,89-17 16,-123-18-1,-18 17 1,-53-17 0</inkml:trace>
  <inkml:trace contextRef="#ctx0" brushRef="#br0" timeOffset="88957.49">32350 17868 0,'-36'18'16,"-16"-1"0,-1-17-16,-53 0 15,53 0 1,-18 0 0,1 0-1,17-17 1,0-18-1,-35-36 1,35 18 0,-18-17-1,36-19 1,35-52 0,0 71-1,0-19 1,18 37-1,35-54 1,-36 53 0,54 0-1,-18 0 17,52 35-17,1-17 1,71 17-1,-107 18 1,18 0 0,36 0-1,-106 0 1,-1 18 0,54 17-1,-36-17 1,18 70-1,-35-70 1,34 52 0,-52 1-1,18 35 17,0-18-17,-18 18 1,0-36-1,0-52 1,-18 35 0,0 0-1,-17 0 1,35-36 0,-35 19-1,17-1 1,-17-17-1,17-1 1,-35 1 0</inkml:trace>
  <inkml:trace contextRef="#ctx0" brushRef="#br0" timeOffset="93588.36">31997 10160 0,'0'0'0,"0"35"0,0-17 16,0 17 0,0 18-16,0-35 15,0 17-15,0-17 16,0 17 0,0-17-1,0-1 1,0 18-1,0 1 1,0 17 0,18 53-1,-1-36 1,18 36 15,-35-53-15,0-18-16,0 0 15,18 54 1,17-19 0,-17 36-1,0-18 1,17 18 0,0 70-1,-35-105 1,18-1-1,-18 36 1,0 18 0,0 35-1,0 35 17,0-71-32,-18-17 31,18 35-16,0-53 1,-17 53 0,17 53-1,0-88 1,0 18 0,0-36-1,0 0 1,0-17-16,0-19 15,0 143 1,0-72 0,-18-17-1,18 0 1,0 35 0,-18 0 15,18-35-31,0 141 15,0-89 1,0 19 0,-17-36-1,-1-53 1,-17 0 0,17 18-1,0-18 1,1 36-1,-1-18 1,18-1 0,-17 1-1,17 18 1,0 17 0,0-106 15,0 0-16,0 1 1,0 52 0,0-18-1,0 89 1,0-106 0,0-35-1,0-1 16,0 1-15,0 0-16,0 17 16,0-17 15,0-1-15,0 1 15,0 0-16,-18-1-15,18 18 16,0-17 0</inkml:trace>
  <inkml:trace contextRef="#ctx0" brushRef="#br0" timeOffset="94336.03">32314 16281 0,'18'-36'31,"70"-17"0,-35 36-31,-35-1 16,17 18-1,-17-17-15,35 17 16,52 0 0,72 0-1,123-36 1,-18 19 0,0-36 15,-264 53-16</inkml:trace>
  <inkml:trace contextRef="#ctx0" brushRef="#br0" timeOffset="94886.99">33761 15840 0,'17'0'47,"36"70"-47,-35 18 31,-18-52-31,0-1 16,0 0 0,0 36-1,0-54-15,-35 19 16,-1 17-1,-34-18-15,-71 18 16,0-18 0,35-17-1,18-18 1,70 0 0</inkml:trace>
  <inkml:trace contextRef="#ctx0" brushRef="#br0" timeOffset="95545.2">32738 16104 0,'-18'0'31,"-35"0"-15,-17 0-1,17 18 1,35-18 0,0 18-1,18-1 1,-17-17 0,-1 18-1,18 52 1,0-52-1,0 17 1,18-35 0,-1 18 15</inkml:trace>
  <inkml:trace contextRef="#ctx0" brushRef="#br0" timeOffset="96469.92">32385 15840 0,'-18'35'63,"1"-17"-63,-19 70 15,19-71 1,17 19-1,0 70 1,17-71 0,1 18-1,0-53 1,-18 17 0,17-17-16,-17 18 31,18-18-31,0 0 31,17 18-15,-17-1-1</inkml:trace>
  <inkml:trace contextRef="#ctx0" brushRef="#br0" timeOffset="100984.66">5397 9102 0,'18'17'32,"17"1"-1,1-18-31,52 18 15,-35-18 1,53 0 0,-1 0-1,-16 0 1,-54 0 0,-17 0 15,17 0-16,53 0 1,18 0 0,-71 0-1</inkml:trace>
  <inkml:trace contextRef="#ctx0" brushRef="#br0" timeOffset="101985.25">5856 9207 0,'18'0'47,"-18"53"-32,0-17-15,0-1 16,0 0-16,0 18 16,0 18-1,-18-18 1,0 17-1,18-17 17,0-35-32,0-1 15,0 1 1,0 0 0,0-1 15,0 1-16,0 0 17,0-1-32,0 1 31,0-1-31</inkml:trace>
  <inkml:trace contextRef="#ctx0" brushRef="#br0" timeOffset="102470.27">5539 9613 0,'0'18'31,"35"-1"-31,-17 36 16,17 18-16,0 35 15,18-53 1,-35-36 15,-1-17 47,124-53-62,-70 18-1,-18 0-15,53 17 16,-71-17 0,-17 0-1</inkml:trace>
  <inkml:trace contextRef="#ctx0" brushRef="#br0" timeOffset="106173.68">32314 10848 0,'18'0'31,"17"0"-31,1 18 16,17-18 0,17 17-1,36-17 1,-36 0-1,1 0-15,88-17 16,17 17 15,-105 0-15,-54 0 78,19-36-79,-19 19-15,19 17 16,-19-18-16,18 0 31,-17 1-31,0 17 47,-1 0-16,1 0-15</inkml:trace>
  <inkml:trace contextRef="#ctx0" brushRef="#br0" timeOffset="108302.58">31450 16898 0,'18'18'16,"-1"17"-1,72 36 16,-72-36-31,1-18 16,0 1 0,-18 0-1,17-18 32,18-194-16,-17 70-31</inkml:trace>
  <inkml:trace contextRef="#ctx0" brushRef="#br0" timeOffset="132900.97">8731 388 0,'18'0'63,"35"53"-63,0 0 15,-53-35-15,53 70 16,0 0-1,-18 18 1,0 17 0,0-105-1,-17-1 1,-18-87 31,18-1-32,17-52 1,0-1 0,-17 72-16,-1-37 15,1 54 1,-18 0 0,0 17-16</inkml:trace>
  <inkml:trace contextRef="#ctx0" brushRef="#br0" timeOffset="141989.21">14235 1570 0,'17'0'47,"18"0"-32,-17 0-15,17 0 16,18 0 15,-17 0-31,-1 0 16,18-18-16,17 18 15,36-17 1,-35 17 0,17 0-1,0 0 1,0 0-1,-17 0-15,35 0 16,17-18 0,1 0-1,34 1 1,-16 17 15,-90-18-15,54 18-1,-18 0 1,-17 0 0,0 0-1,-1 0 1,-35 0 0,-17 0-16,0 0 31,17 0 188,18 0-188,-35 0-31,17 0 0,0 0 15,0 0 1,-17 0 0,0 0-1,-18-18 1</inkml:trace>
  <inkml:trace contextRef="#ctx0" brushRef="#br0" timeOffset="145421.31">9225 2469 0,'18'0'16,"-18"18"-16,17 0 15,19-1-15,17 36 32,-36-17-32,1-36 15,17 35 1,-17-35 31,-18-35 0,0-36-32,88-88 1,-70 142-16,35-107 16,52 1-1,-69 87-15,-19 1 16,19-18-1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customXml" Target="../ink/ink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customXml" Target="../ink/ink6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E767C27C-388D-616F-1F69-94E58326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C96339-6C41-A80D-CF46-F6018010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E18079-718E-8B2D-035C-B4D03C13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63" y="2064405"/>
            <a:ext cx="4963153" cy="132556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F4EEC2A-1BA9-2292-C416-B567DC22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4543"/>
            <a:ext cx="12192000" cy="334345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6357FA1-CF53-3F38-45FE-5B2501EC1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435" y="385215"/>
            <a:ext cx="3238781" cy="155461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01D1818-7B03-7839-0E06-43B61C0DE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717" y="257019"/>
            <a:ext cx="5603205" cy="16828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1C854BF0-9051-07C9-24F7-5C9436EAF89D}"/>
                  </a:ext>
                </a:extLst>
              </p14:cNvPr>
              <p14:cNvContentPartPr/>
              <p14:nvPr/>
            </p14:nvContentPartPr>
            <p14:xfrm>
              <a:off x="1949400" y="2216160"/>
              <a:ext cx="349560" cy="684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1C854BF0-9051-07C9-24F7-5C9436EAF8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0040" y="2206800"/>
                <a:ext cx="36828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96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BF3CFF-DD49-AD4E-3EC8-972BAAB4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77" y="505030"/>
            <a:ext cx="4254463" cy="17476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4E8135-4A81-83F7-EA20-191C035C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40" y="135698"/>
            <a:ext cx="1639937" cy="658577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339090-5E62-8645-9098-EE23B568B22F}"/>
              </a:ext>
            </a:extLst>
          </p:cNvPr>
          <p:cNvSpPr txBox="1"/>
          <p:nvPr/>
        </p:nvSpPr>
        <p:spPr>
          <a:xfrm>
            <a:off x="2367977" y="13569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data_0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D3B36DB-FFE3-DBD5-72BE-B9EBFF61D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977" y="2627285"/>
            <a:ext cx="4254463" cy="1737107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395219-1072-CA49-4DD5-21384A08EEC7}"/>
              </a:ext>
            </a:extLst>
          </p:cNvPr>
          <p:cNvSpPr txBox="1"/>
          <p:nvPr/>
        </p:nvSpPr>
        <p:spPr>
          <a:xfrm>
            <a:off x="2367977" y="2252681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data_1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9A05BF1-8774-7F62-8BF8-DD2AA793E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977" y="4744268"/>
            <a:ext cx="4254463" cy="173710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F90FAB64-1E93-3CA4-0475-C9ECE24A5A31}"/>
              </a:ext>
            </a:extLst>
          </p:cNvPr>
          <p:cNvSpPr txBox="1"/>
          <p:nvPr/>
        </p:nvSpPr>
        <p:spPr>
          <a:xfrm>
            <a:off x="2367977" y="4369664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data_2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0BF6BC3-AD66-96CC-49BA-793028C12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527" y="510302"/>
            <a:ext cx="4254463" cy="1737107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4F79518E-FD8A-D335-1B72-BA4E45B3A756}"/>
              </a:ext>
            </a:extLst>
          </p:cNvPr>
          <p:cNvSpPr txBox="1"/>
          <p:nvPr/>
        </p:nvSpPr>
        <p:spPr>
          <a:xfrm>
            <a:off x="6768527" y="13569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data_3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87A8636-42FC-57E0-13D6-16904EAE1D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527" y="2629770"/>
            <a:ext cx="4254463" cy="1732136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58CFEEE-0A27-C130-4B5A-290C321D1E1A}"/>
              </a:ext>
            </a:extLst>
          </p:cNvPr>
          <p:cNvSpPr txBox="1"/>
          <p:nvPr/>
        </p:nvSpPr>
        <p:spPr>
          <a:xfrm>
            <a:off x="6768527" y="2252681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data_4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36A1280F-EB9B-44C2-B944-2FF15CB6CFA2}"/>
                  </a:ext>
                </a:extLst>
              </p14:cNvPr>
              <p14:cNvContentPartPr/>
              <p14:nvPr/>
            </p14:nvContentPartPr>
            <p14:xfrm>
              <a:off x="2374920" y="0"/>
              <a:ext cx="4070520" cy="43311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36A1280F-EB9B-44C2-B944-2FF15CB6CF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5560" y="-9360"/>
                <a:ext cx="4089240" cy="43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31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97186D5E-96F9-40DC-71F3-D2494A4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8E19E8-124B-612C-5C79-CE6317B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570ED4-6361-44B4-D5DA-EACF27B5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77" y="208051"/>
            <a:ext cx="2914782" cy="17561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C11A76-B161-2EB8-C6C8-1CA86202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902"/>
            <a:ext cx="5296359" cy="13640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A00759B-08BD-6BD8-7A95-5C61BC3D7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9695"/>
            <a:ext cx="12192000" cy="3328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A8FC0C57-3D6B-EB4A-4466-BB92318CC2F6}"/>
                  </a:ext>
                </a:extLst>
              </p14:cNvPr>
              <p14:cNvContentPartPr/>
              <p14:nvPr/>
            </p14:nvContentPartPr>
            <p14:xfrm>
              <a:off x="2025720" y="2241720"/>
              <a:ext cx="197280" cy="648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A8FC0C57-3D6B-EB4A-4466-BB92318CC2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6360" y="2232360"/>
                <a:ext cx="21600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79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E767C27C-388D-616F-1F69-94E58326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C96339-6C41-A80D-CF46-F6018010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E18079-718E-8B2D-035C-B4D03C134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063" y="2100561"/>
            <a:ext cx="4963153" cy="12532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F4EEC2A-1BA9-2292-C416-B567DC22E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524636"/>
            <a:ext cx="12192000" cy="33232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6357FA1-CF53-3F38-45FE-5B2501EC1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2179" y="385215"/>
            <a:ext cx="2959293" cy="155461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01D1818-7B03-7839-0E06-43B61C0DE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717" y="257019"/>
            <a:ext cx="5603205" cy="16828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967124A-A170-2A03-4B4A-5846B84AE68F}"/>
                  </a:ext>
                </a:extLst>
              </p14:cNvPr>
              <p14:cNvContentPartPr/>
              <p14:nvPr/>
            </p14:nvContentPartPr>
            <p14:xfrm>
              <a:off x="374760" y="799920"/>
              <a:ext cx="11779560" cy="603288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967124A-A170-2A03-4B4A-5846B84AE6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400" y="790560"/>
                <a:ext cx="11798280" cy="60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6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FA7E0F-B0DC-35CA-0173-7FD3E3A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BF3CFF-DD49-AD4E-3EC8-972BAAB48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977" y="510302"/>
            <a:ext cx="4254463" cy="173710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4E8135-4A81-83F7-EA20-191C035C7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704" y="135698"/>
            <a:ext cx="1624608" cy="658577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339090-5E62-8645-9098-EE23B568B22F}"/>
              </a:ext>
            </a:extLst>
          </p:cNvPr>
          <p:cNvSpPr txBox="1"/>
          <p:nvPr/>
        </p:nvSpPr>
        <p:spPr>
          <a:xfrm>
            <a:off x="2367977" y="13569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data_0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D3B36DB-FFE3-DBD5-72BE-B9EBFF61D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977" y="2640533"/>
            <a:ext cx="4254463" cy="171061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395219-1072-CA49-4DD5-21384A08EEC7}"/>
              </a:ext>
            </a:extLst>
          </p:cNvPr>
          <p:cNvSpPr txBox="1"/>
          <p:nvPr/>
        </p:nvSpPr>
        <p:spPr>
          <a:xfrm>
            <a:off x="2367977" y="2252681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data_1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9A05BF1-8774-7F62-8BF8-DD2AA793E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977" y="4744806"/>
            <a:ext cx="4254463" cy="173603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F90FAB64-1E93-3CA4-0475-C9ECE24A5A31}"/>
              </a:ext>
            </a:extLst>
          </p:cNvPr>
          <p:cNvSpPr txBox="1"/>
          <p:nvPr/>
        </p:nvSpPr>
        <p:spPr>
          <a:xfrm>
            <a:off x="2367977" y="4369664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data_2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0BF6BC3-AD66-96CC-49BA-793028C12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527" y="510302"/>
            <a:ext cx="4254462" cy="1737107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4F79518E-FD8A-D335-1B72-BA4E45B3A756}"/>
              </a:ext>
            </a:extLst>
          </p:cNvPr>
          <p:cNvSpPr txBox="1"/>
          <p:nvPr/>
        </p:nvSpPr>
        <p:spPr>
          <a:xfrm>
            <a:off x="6768527" y="13569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data_3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87A8636-42FC-57E0-13D6-16904EAE1D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4615" y="2629770"/>
            <a:ext cx="4242287" cy="1732136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58CFEEE-0A27-C130-4B5A-290C321D1E1A}"/>
              </a:ext>
            </a:extLst>
          </p:cNvPr>
          <p:cNvSpPr txBox="1"/>
          <p:nvPr/>
        </p:nvSpPr>
        <p:spPr>
          <a:xfrm>
            <a:off x="6768527" y="2252681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data_4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7FEB9E2A-1A28-75E5-428D-2A4BE53C5F6B}"/>
                  </a:ext>
                </a:extLst>
              </p14:cNvPr>
              <p14:cNvContentPartPr/>
              <p14:nvPr/>
            </p14:nvContentPartPr>
            <p14:xfrm>
              <a:off x="2400120" y="1187280"/>
              <a:ext cx="794160" cy="7689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7FEB9E2A-1A28-75E5-428D-2A4BE53C5F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760" y="1177920"/>
                <a:ext cx="812880" cy="7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44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97186D5E-96F9-40DC-71F3-D2494A4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8E19E8-124B-612C-5C79-CE6317B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570ED4-6361-44B4-D5DA-EACF27B54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9777" y="210222"/>
            <a:ext cx="2914782" cy="17518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C11A76-B161-2EB8-C6C8-1CA862021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287" y="2064902"/>
            <a:ext cx="5018185" cy="13640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A00759B-08BD-6BD8-7A95-5C61BC3D7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546077"/>
            <a:ext cx="12192000" cy="32955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D553ED52-A887-A208-538A-ABF12A52E573}"/>
                  </a:ext>
                </a:extLst>
              </p14:cNvPr>
              <p14:cNvContentPartPr/>
              <p14:nvPr/>
            </p14:nvContentPartPr>
            <p14:xfrm>
              <a:off x="876240" y="120600"/>
              <a:ext cx="11309760" cy="66553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D553ED52-A887-A208-538A-ABF12A52E5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880" y="111240"/>
                <a:ext cx="11328480" cy="66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388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40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Sarima</vt:lpstr>
      <vt:lpstr>PowerPoint 簡報</vt:lpstr>
      <vt:lpstr>FFT</vt:lpstr>
      <vt:lpstr>Sarima</vt:lpstr>
      <vt:lpstr>PowerPoint 簡報</vt:lpstr>
      <vt:lpstr>FFT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9</cp:revision>
  <dcterms:created xsi:type="dcterms:W3CDTF">2023-01-14T06:43:19Z</dcterms:created>
  <dcterms:modified xsi:type="dcterms:W3CDTF">2023-02-25T12:15:50Z</dcterms:modified>
</cp:coreProperties>
</file>