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4" r:id="rId3"/>
    <p:sldId id="275" r:id="rId4"/>
    <p:sldId id="261" r:id="rId5"/>
    <p:sldId id="277" r:id="rId6"/>
    <p:sldId id="271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25T15:05:25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3563 6191 0,'0'53'47,"-35"18"-31,-53 87-1,52-87-15,1-18 16,-36 35-1,54-53 1</inkml:trace>
  <inkml:trace contextRef="#ctx0" brushRef="#br0" timeOffset="330.36">4039 6862 0</inkml:trace>
  <inkml:trace contextRef="#ctx0" brushRef="#br0" timeOffset="7765.06">4198 10971 0,'35'0'62,"36"0"-31,-53 18-31,105 17 16,18 36 0,35-18-1,-70-18 1,18 0-16,-1 1 16,-17 17-16,18-18 15,-72 0 1,160 36-16,-35-1 31,-89-35-31,18 1 16,88 34-1,-159-70-15,106 53 16,53 35 0,-88-52-1,35-1 1,-53-17-1,36 17 1,-54 0-16,-35-17 16,36-1-16,35 19 15,-36 17-15,107 0 16,-89-18 0,35 0-1,-34 0 1,-36 1-1,-18-19 1,18 1-16,88 52 16,-35-34-1,0-1 1,-36-17-16,-17 17 16,70 0-1,-52-17-15,-36-18 16,36 18-16,-1-1 15,1 1-15,52 35 16,19-18 0,34 36-1,-35-19 1,-17-34 0,-36 35-1,53-18 1,0 18-1,35 0-15,1 18 32,-89-36-32,-18-17 15,195 87 1,-159-69 0,-18-1-16,106 36 15,0-19 1,35 1-1,-35 18 1,-35-36 0,-53-17-16,-18 17 15,-17-17-15,52 17 16,36 0 0,-18 1-1,-106-36 1,1 17-16,17 1 31,-36-18-31,19 0 16,-1 18-1,0-1 1,36 1 0,-36-18-1,-17 17 1,-1-17-16,1 0 15,52 36 1,-17-19 0,0 1-1,0 0 1,35-1 0,1 19-1,-37-1 1,54 0-1,-18 0 1,-17-17 0</inkml:trace>
  <inkml:trace contextRef="#ctx0" brushRef="#br0" timeOffset="14782.86">4233 10971 0,'18'0'78,"229"0"-62,-88 0-1,-18 0-15,247 0 16,-71 0 0,124 0-1,53 0 1,-159 18 0,-70 0-1,-89-18-15,71 0 16,-53 17-16,-70-17 15,493 0 1,-264 0 0,35 0-1,0 0 1,-194 0-16,-18 0 16,212 0-1,89 0 1,-354 0-1,1 0-15,17 0 16,-53 0-16,71 0 16,-1 0 15,-16 0-31,-90 0 16,37 0-16,-36 0 15,17 0-15,1 0 0,-1 0 16,107 0-1,87 0 1,-17 0 0,-70 0-1,-89 0-15,18 0 16,-36 0 0,-17 0-16,0 0 15,-18 0 1,-35-17 15,18 17-15,0 0-1,-1 0-15,1 0 16,17 0 0,0 0-1,1 0 1,-19 0-16,19 0 31,-19-18-15</inkml:trace>
  <inkml:trace contextRef="#ctx0" brushRef="#br0" timeOffset="15028.87">14764 11783 0</inkml:trace>
  <inkml:trace contextRef="#ctx0" brushRef="#br0" timeOffset="17191.37">4092 10813 0,'18'0'31,"-18"-18"-31,53-53 16,35 1-16,-35-18 16,35-71-16,-35 106 15,70-159-15,89-52 16,0 17 0,-71 141-1,0 18 1,-35 53-1,-53 17 1,-36 18-16,36 0 16,18 0-1,-36 0-15,36 0 16,17 70 0,0 19-1,-53-54-15,18 18 16,18 35-1,-18 0-15,88 89 16,-18-1 0,-17-35-1,18 0 1,-36-35 0,-71-88-16,36 35 15,-17 0-15,-19-36 16,36 54-1,18 35-15,17 35 16,-53-88 0,-17-1-1,17 1 1,0-17-16,1 34 16,87 107-1,-70-89-15,71 88 16,17-17-1,-18-53 1,-88-71-16,18 18 16,18-18-1,-18-17-15,0 17 16,17-17-16,-34-1 16,140 1-1,-105-18 1,34 0-1,-16-53 1,-19-17-16,18-1 16,106-176-1,18 18 1,-71 70 0,18-35-1,-36 53-15,-70 53 16,71-71-1,-71 53-15,35-17 16,71-89 0,-36 106-1,1 0 1,17 18 0,-18 18-1,-52 34-15,-1 19 16,-34-1-1,-1 18-15,-18-18 16,1 18 15,17 18-31,1 35 16,87 70 0,-52-52-16,17 17 15,-18 18-15,54 53 16,-36-36-1,-17 36 1,34 17 0,-16 1-1,-1-1 1,-71-123-16,54 53 16,-18 0-1,0 0 1,-18-36-1,36 18 1,-1 1 0,-52-72-1,0-17 17,17 0-17,0 0 1,71-17-1,35-36 1,194-159 0,-141 18-1,0-18 1,-70 1 0,-71-19-1,35-70 1,0 18-1,-53 123-15,18 1 32,35-54-32,-17 141 31,0-17-15,-54 53-16,1 35 0</inkml:trace>
  <inkml:trace contextRef="#ctx0" brushRef="#br0" timeOffset="20889.04">18697 7285 0,'0'70'157,"18"-17"-157,-18 18 15,0-1 1,17 19-1,19-54 1,-19-17 0,-17-54 31,18 19-47,70-160 15,-17-52 1,17 141-1,-53 52 1,1 1 0</inkml:trace>
  <inkml:trace contextRef="#ctx0" brushRef="#br0" timeOffset="21944.11">18274 16051 0,'0'0'0,"18"0"0,-1 18 78,1 17-78,17 18 15,-17 0-15,17 18 16,0 35 0,1-1-1,-36-69-15,17 34 16,-17-140 46,35-124-46,-17 52-16,0-157 16,17 34-16</inkml:trace>
  <inkml:trace contextRef="#ctx0" brushRef="#br0" timeOffset="25856.42">19173 5980 0,'18'0'15,"35"52"1,0-34-16,-18 17 16,18 1-1,-35-1-15,17-17 16,-17-1-16,-18 1 31,0 0-15,0-1-1,-18 1 1,-35-1 15,18 1-31,17-18 0,-17 18 16,0-1 0,17-17-1,0 0-15,54 0 110,175 18-95,-122-18-15,69 0 16,-52 0-1</inkml:trace>
  <inkml:trace contextRef="#ctx0" brushRef="#br0" timeOffset="26108.7">19861 6350 0</inkml:trace>
  <inkml:trace contextRef="#ctx0" brushRef="#br0" timeOffset="26607.1">20373 6756 0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25T15:06:3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19562 6862 0,'17'17'62,"36"18"-62,-18 1 16,-17-1-16,17 0 15,1 1 1,-1-1-16,0 35 16,0-17-16,1 0 15,17 18-15,-18 17 31,-18-35-31,1 0 0,0-18 16,-1-17 15,-17-36 32,0 0-63,18-34 15,35-90 1,35 19 0,-35 52-16,53-34 15,-88 52 1,-1 35 0,1 18-1,-1 0 63,72 123-78,-72-105 16,36 35 0,-18 0-16,1 17 15,-19-34-15,1 17 16,-18-18-16,35 36 15,-35-54 1,18-17 15,17 0 16,1-35-47,69-89 16,36-17-1,-35 53 17,-88 70-32,0-17 15,17 35-15,-35-17 16,17 17 31,19 35-32,-1 35 1,36 19 0,-54-89-16,1 35 15,-18-18 1,35-17 15,-17-17-31,88-89 16,17-17-1,-17 70 1,-71 53 0,-35-18-1,35 106 1,1-35 0,17 35-1,17 18-15,-52-71 16,-18-17-16,18 17 15,-1-35 1,18-35 0,107-247-1,34 0 1,-70 17 0</inkml:trace>
  <inkml:trace contextRef="#ctx0" brushRef="#br0" timeOffset="6214">17339 10460 0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25T15:07:00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5592 6262 0,'17'0'78,"18"0"-62,1 0-16,17 0 16,-18 0-16,18 0 15,35 0 1,0 0 0,-70 0-1,-1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25T15:07:24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7391 4692 0,'17'0'47,"1"18"-32,0-1-15,35 36 31,-36-35-15,18-1-16,-35 1 16,18-18-1,0 0 1,-18 18 0,17-18-1,-17-18 1,18-35-1,17-70 1,1 52-16,16-70 16,-34 53-1,0 70-15</inkml:trace>
  <inkml:trace contextRef="#ctx0" brushRef="#br0" timeOffset="1848.23">7302 10425 0,'0'17'31,"18"-17"-15,0 18-1,-1 17 1,1 0-16,0 1 15,-18-19 1,17 36 0,1-53-1,0 0 48,17-88-48,0 17-15,0-140 16,-17 105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25T15:07:1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5733 6156 0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25T15:07:09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5574 6332 0,'18'0'63,"-1"0"-47,36 0-1,-18 0 1,1 0-1,17 0-15,35 0 16,-18-17 0,1 17-1,70-18 1,-35 18 0,0-18-1,-53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customXml" Target="../ink/ink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3DC15-6659-675E-D888-663A1184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normalization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D3CDA6-630B-9B61-3503-C8C326FE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A1CA7E-7379-6B97-AA0D-E60055DC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8" y="2642616"/>
            <a:ext cx="4889199" cy="3605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9CAA4C-83FA-47A4-BCFD-64986DAF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02" y="2642616"/>
            <a:ext cx="4956404" cy="3605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872D1AF-9BC0-D6D6-60B4-E552C02100A7}"/>
                  </a:ext>
                </a:extLst>
              </p14:cNvPr>
              <p14:cNvContentPartPr/>
              <p14:nvPr/>
            </p14:nvContentPartPr>
            <p14:xfrm>
              <a:off x="1181160" y="2152800"/>
              <a:ext cx="6153480" cy="382284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872D1AF-9BC0-D6D6-60B4-E552C0210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1800" y="2143440"/>
                <a:ext cx="617220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1 , D = 2 , Q = 1 , s = 8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116" y="1659366"/>
            <a:ext cx="7772397" cy="241988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525" y="4090851"/>
            <a:ext cx="7767578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aic = -21.60517970495945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D5BA68B-73EB-E60D-6222-524D4682DA03}"/>
                  </a:ext>
                </a:extLst>
              </p14:cNvPr>
              <p14:cNvContentPartPr/>
              <p14:nvPr/>
            </p14:nvContentPartPr>
            <p14:xfrm>
              <a:off x="6242040" y="2355840"/>
              <a:ext cx="1886400" cy="14101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D5BA68B-73EB-E60D-6222-524D4682D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2680" y="2346480"/>
                <a:ext cx="190512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06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1 , D = 2 , Q = 1 , s = 12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680" y="1659366"/>
            <a:ext cx="7729269" cy="241988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27" y="4090851"/>
            <a:ext cx="7676374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aic = 3.328341715125397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0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31C7-4FCA-9DF7-4A9C-6C2860E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en-US" altLang="zh-TW" dirty="0"/>
              <a:t>p = 0 , d = 2 , q = 1 , P = 1 , D = 2 , Q = 1 , s = 18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39869F95-A72F-E43E-97C8-DC21A186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525" y="1653369"/>
            <a:ext cx="7767578" cy="243188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D3C8D48-7DA1-BAD2-66CE-4C9E011B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845" y="4090851"/>
            <a:ext cx="7736937" cy="2431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DBD988-684C-383D-30D0-E62BD1201191}"/>
              </a:ext>
            </a:extLst>
          </p:cNvPr>
          <p:cNvSpPr txBox="1"/>
          <p:nvPr/>
        </p:nvSpPr>
        <p:spPr>
          <a:xfrm>
            <a:off x="8756513" y="169068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aic = 2.461950217977396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59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E767C27C-388D-616F-1F69-94E58326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C96339-6C41-A80D-CF46-F6018010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E18079-718E-8B2D-035C-B4D03C134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063" y="2074412"/>
            <a:ext cx="4963153" cy="13055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4EEC2A-1BA9-2292-C416-B567DC22E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26931"/>
            <a:ext cx="12192000" cy="33186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357FA1-CF53-3F38-45FE-5B2501EC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35" y="385215"/>
            <a:ext cx="3238781" cy="15546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01D1818-7B03-7839-0E06-43B61C0DE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43" y="365125"/>
            <a:ext cx="4996766" cy="16828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19371488-8395-38DE-2469-BC85987DCEE0}"/>
                  </a:ext>
                </a:extLst>
              </p14:cNvPr>
              <p14:cNvContentPartPr/>
              <p14:nvPr/>
            </p14:nvContentPartPr>
            <p14:xfrm>
              <a:off x="2013120" y="2254320"/>
              <a:ext cx="15876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19371488-8395-38DE-2469-BC85987DCE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3760" y="2244960"/>
                <a:ext cx="1774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96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BF3CFF-DD49-AD4E-3EC8-972BAAB48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514586"/>
            <a:ext cx="4254463" cy="17285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4E8135-4A81-83F7-EA20-191C035C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024" y="135698"/>
            <a:ext cx="1589969" cy="65857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339090-5E62-8645-9098-EE23B568B22F}"/>
              </a:ext>
            </a:extLst>
          </p:cNvPr>
          <p:cNvSpPr txBox="1"/>
          <p:nvPr/>
        </p:nvSpPr>
        <p:spPr>
          <a:xfrm>
            <a:off x="2367977" y="13569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data_0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D3B36DB-FFE3-DBD5-72BE-B9EBFF61D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2631569"/>
            <a:ext cx="4254463" cy="172853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395219-1072-CA49-4DD5-21384A08EEC7}"/>
              </a:ext>
            </a:extLst>
          </p:cNvPr>
          <p:cNvSpPr txBox="1"/>
          <p:nvPr/>
        </p:nvSpPr>
        <p:spPr>
          <a:xfrm>
            <a:off x="2367977" y="22526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data_1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A05BF1-8774-7F62-8BF8-DD2AA793E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4748552"/>
            <a:ext cx="4254463" cy="172853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90FAB64-1E93-3CA4-0475-C9ECE24A5A31}"/>
              </a:ext>
            </a:extLst>
          </p:cNvPr>
          <p:cNvSpPr txBox="1"/>
          <p:nvPr/>
        </p:nvSpPr>
        <p:spPr>
          <a:xfrm>
            <a:off x="2367977" y="436966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data_2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4C4E11B5-0476-9CCB-A861-EA5CD4BF3D7E}"/>
                  </a:ext>
                </a:extLst>
              </p14:cNvPr>
              <p14:cNvContentPartPr/>
              <p14:nvPr/>
            </p14:nvContentPartPr>
            <p14:xfrm>
              <a:off x="2628720" y="1562040"/>
              <a:ext cx="172080" cy="226728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4C4E11B5-0476-9CCB-A861-EA5CD4BF3D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360" y="1552680"/>
                <a:ext cx="190800" cy="22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7186D5E-96F9-40DC-71F3-D2494A4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8E19E8-124B-612C-5C79-CE6317B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570ED4-6361-44B4-D5DA-EACF27B5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77" y="208051"/>
            <a:ext cx="2914782" cy="17561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11A76-B161-2EB8-C6C8-1CA86202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902"/>
            <a:ext cx="5296359" cy="13640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00759B-08BD-6BD8-7A95-5C61BC3D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9695"/>
            <a:ext cx="12192000" cy="33283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7319C80-A1FA-5B20-7939-4FF4AFD0DAF0}"/>
                  </a:ext>
                </a:extLst>
              </p14:cNvPr>
              <p14:cNvContentPartPr/>
              <p14:nvPr/>
            </p14:nvContentPartPr>
            <p14:xfrm>
              <a:off x="2063880" y="2216160"/>
              <a:ext cx="36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7319C80-A1FA-5B20-7939-4FF4AFD0DA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4520" y="2206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79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E767C27C-388D-616F-1F69-94E58326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C96339-6C41-A80D-CF46-F6018010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E18079-718E-8B2D-035C-B4D03C13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63" y="2064405"/>
            <a:ext cx="4963153" cy="13255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4EEC2A-1BA9-2292-C416-B567DC22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543"/>
            <a:ext cx="12192000" cy="33434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357FA1-CF53-3F38-45FE-5B2501EC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35" y="385215"/>
            <a:ext cx="3238781" cy="15546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01D1818-7B03-7839-0E06-43B61C0D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717" y="257019"/>
            <a:ext cx="5603205" cy="16828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2487B22-B5B3-EA2C-DB28-2EAC4DB243DC}"/>
                  </a:ext>
                </a:extLst>
              </p14:cNvPr>
              <p14:cNvContentPartPr/>
              <p14:nvPr/>
            </p14:nvContentPartPr>
            <p14:xfrm>
              <a:off x="2006640" y="2254320"/>
              <a:ext cx="305280" cy="255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2487B22-B5B3-EA2C-DB28-2EAC4DB24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7280" y="2244960"/>
                <a:ext cx="32400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17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BF3CFF-DD49-AD4E-3EC8-972BAAB4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77" y="505030"/>
            <a:ext cx="4254463" cy="17476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4E8135-4A81-83F7-EA20-191C035C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0" y="135698"/>
            <a:ext cx="1639937" cy="65857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339090-5E62-8645-9098-EE23B568B22F}"/>
              </a:ext>
            </a:extLst>
          </p:cNvPr>
          <p:cNvSpPr txBox="1"/>
          <p:nvPr/>
        </p:nvSpPr>
        <p:spPr>
          <a:xfrm>
            <a:off x="2367977" y="13569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data_0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D3B36DB-FFE3-DBD5-72BE-B9EBFF61D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2627285"/>
            <a:ext cx="4254463" cy="173710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395219-1072-CA49-4DD5-21384A08EEC7}"/>
              </a:ext>
            </a:extLst>
          </p:cNvPr>
          <p:cNvSpPr txBox="1"/>
          <p:nvPr/>
        </p:nvSpPr>
        <p:spPr>
          <a:xfrm>
            <a:off x="2367977" y="22526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data_1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A05BF1-8774-7F62-8BF8-DD2AA793E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4744268"/>
            <a:ext cx="4254463" cy="173710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90FAB64-1E93-3CA4-0475-C9ECE24A5A31}"/>
              </a:ext>
            </a:extLst>
          </p:cNvPr>
          <p:cNvSpPr txBox="1"/>
          <p:nvPr/>
        </p:nvSpPr>
        <p:spPr>
          <a:xfrm>
            <a:off x="2367977" y="436966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data_2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BF6BC3-AD66-96CC-49BA-793028C12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527" y="510302"/>
            <a:ext cx="4254463" cy="173710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79518E-FD8A-D335-1B72-BA4E45B3A756}"/>
              </a:ext>
            </a:extLst>
          </p:cNvPr>
          <p:cNvSpPr txBox="1"/>
          <p:nvPr/>
        </p:nvSpPr>
        <p:spPr>
          <a:xfrm>
            <a:off x="6768527" y="13569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data_3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87A8636-42FC-57E0-13D6-16904EAE1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527" y="2629770"/>
            <a:ext cx="4254463" cy="173213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8CFEEE-0A27-C130-4B5A-290C321D1E1A}"/>
              </a:ext>
            </a:extLst>
          </p:cNvPr>
          <p:cNvSpPr txBox="1"/>
          <p:nvPr/>
        </p:nvSpPr>
        <p:spPr>
          <a:xfrm>
            <a:off x="6768527" y="22526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79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128</Words>
  <Application>Microsoft Office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normalization</vt:lpstr>
      <vt:lpstr>p = 0 , d = 2 , q = 1 , P = 1 , D = 2 , Q = 1 , s = 8</vt:lpstr>
      <vt:lpstr>p = 0 , d = 2 , q = 1 , P = 1 , D = 2 , Q = 1 , s = 12</vt:lpstr>
      <vt:lpstr>p = 0 , d = 2 , q = 1 , P = 1 , D = 2 , Q = 1 , s = 18</vt:lpstr>
      <vt:lpstr>Sarima</vt:lpstr>
      <vt:lpstr>PowerPoint 簡報</vt:lpstr>
      <vt:lpstr>FFT</vt:lpstr>
      <vt:lpstr>Sarima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7</cp:revision>
  <dcterms:created xsi:type="dcterms:W3CDTF">2023-01-14T06:43:19Z</dcterms:created>
  <dcterms:modified xsi:type="dcterms:W3CDTF">2023-02-25T16:08:18Z</dcterms:modified>
</cp:coreProperties>
</file>