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0" r:id="rId2"/>
    <p:sldId id="257" r:id="rId3"/>
    <p:sldId id="258" r:id="rId4"/>
    <p:sldId id="259" r:id="rId5"/>
    <p:sldId id="260" r:id="rId6"/>
    <p:sldId id="262" r:id="rId7"/>
    <p:sldId id="271" r:id="rId8"/>
    <p:sldId id="261" r:id="rId9"/>
    <p:sldId id="263" r:id="rId10"/>
    <p:sldId id="28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2" r:id="rId20"/>
    <p:sldId id="279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04T15:20:37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7585 3810 0,'17'0'15,"1"0"48,0 0-32,35 0 0,-36 0-31,18 0 0,1 0 16,-19 0-1,107 0-15,-36-18 16,-17 18 0,17 0-1,-71 0 17,1 0-32,0 0 15,-1 0 1,1 0 187,0 0-172,-1 0-31,1 0 16,0 0-1,-1 0 32,1 0-31,-1 0 0,1 0-1,0 0 16</inkml:trace>
  <inkml:trace contextRef="#ctx0" brushRef="#br0" timeOffset="883.71">10636 3775 0,'18'0'47,"52"0"-16,1 17-31,0 1 0,87 17 16,-17-17 0,-17 17 15,17-17-15,-88-18-1,-35 0-15,-1 0 16,1 0-1,-1 0 1,1 0-16</inkml:trace>
  <inkml:trace contextRef="#ctx0" brushRef="#br0" timeOffset="8896.94">2910 14922 0,'0'18'16,"0"70"0,0-52-1,18-1-15,0 71 32,-18-18-32,17-18 0,1 19 15,0 52 1,17-18-1,0-70 1,-35-35 0</inkml:trace>
  <inkml:trace contextRef="#ctx0" brushRef="#br0" timeOffset="9634.31">6615 14958 0,'17'35'47,"18"53"-32,1 159 1,-36-123 0,0-36-16,0 35 15,-18 36 1,-17-71-1,17-35 1,1-53 0</inkml:trace>
  <inkml:trace contextRef="#ctx0" brushRef="#br0" timeOffset="10810.13">3246 15487 0,'35'0'79,"0"0"-64,71 0 1,70 0-1,54 18 1,-19-1 0,-87 1-16,70-1 15,-53 19 1,18-1 0,-106-35-16,35 18 15,71-18 1,17 0-1,-35 0 1,-53 0-16,159 0 16,-18 0-1,-35 17 1,-105 1 0,17 0-1,-18-1 16,-53-17-31,36 0 16,-54 0-16,1 0 16,17 0-1,18-17 1,18 17 0,-1-18-1,-17 18-15,0-35 16,-18 35-1</inkml:trace>
  <inkml:trace contextRef="#ctx0" brushRef="#br0" timeOffset="13623.37">10654 2593 0,'35'0'141,"53"-18"-141,318 18 31,-335 0-31,458 0 16,-124 0-1,36 0 16,-141 18-31,-88 17 16,-124-35-16,53 18 16,141-18-1,-176 0 1,35 17 0,18-17-1,-71 0-15,1 0 16,34 0-16,1 0 15,-36 0-15,70 0 16,-16 0 0,-19-35-1,1 18 1,-19-1 0,-52 18-1,18 0 1,-1-18-16,19 18 15,16 0-15,54 0 16,-18 0 0,0 0-1,-52 0-15,-19 0 16,71-17 0,-88-1-16,53 18 15,88-18 1,106 18-1,-18-17 1,36 17 0,-107 0-1,-140 0-15,-54 0 16,36 0 0,18 0-16,-36 0 15,-17 0 1,17 0-16,53 0 31,-17 0-31,17-18 16,53 18-1,-70 0-15,-18 0 16,88 0 0,-124 0-16,1 0 15,17 0 1,-17 0-1,17 0 1,-35-18 0,53 18-16,35 0 15,-35 0 1,18 0 0,-18-17-1,-36 17 1,19 0-1,-19 0 1,19 0-16,-1 0 0,0 0 16,0 0-16,1 0 15,70 0 1,-71 0 0,0-18-1,0 18-15,-17 0 16,17 0-1,-17 0 1,17 0 0,0 0-1,1 0 1,-19 0-16,1 0 31,17 0-31,-17 0 47,0 0 0,-1 0 31,1 0-47,-1 0-15,1 0 15,0 0-31</inkml:trace>
  <inkml:trace contextRef="#ctx0" brushRef="#br0" timeOffset="18305.75">3475 15328 0,'-35'0'78,"-1"18"-62,19-18 0,-1 0-1,0 0 1,1 17 0,-36 36-1,18-35 1,-1 17-1,19-17 1,17 0 0,-18-18-1,18 17 32,0 1-47,53 35 16,123 35-1,-52-17 1,-36-19 0,-35-16-1</inkml:trace>
  <inkml:trace contextRef="#ctx0" brushRef="#br0" timeOffset="19223.55">6368 15522 0,'17'0'62,"1"0"-62,0 35 16,34-17-1,1 0 1,53 70 0,-71-70-16,1 17 15,-19-35 1,1 0-16,-18 18 16,0-1 46,-18-17-62,-17 18 16,17-18-1,-17 17-15,-35-17 16,-1 0 0</inkml:trace>
  <inkml:trace contextRef="#ctx0" brushRef="#br0" timeOffset="20081.59">4180 16210 0,'18'18'93,"17"17"-77,-17-35-16,0 0 16,-18 18-1,17-18 1,-17 17 46,0 1-30,0 0-1,0-1 0,18 1-15,0 0-1,-1-18 1,1 0 0,-1 0-1,1 0 1,0 0 0,17-18-1</inkml:trace>
  <inkml:trace contextRef="#ctx0" brushRef="#br0" timeOffset="20762.3">5045 16104 0,'-36'0'31,"1"0"-15,-88 36-1,70-19 1,35 1-1,0-1 1,18 1 0,0 35-1,0 0 1,0 53 0,53-36-1,-17 1 1,-36-53-1,-36-18 64,-52 0-48,53 0-31,0 0 0,-1 0 15,19-36 1,-1 19 0</inkml:trace>
  <inkml:trace contextRef="#ctx0" brushRef="#br0" timeOffset="21097.05">4745 16439 0,'17'0'15,"1"0"1,17 0 15,18 0-15,0 0-1,18 0 1,-18-17 0,-18-18-1,-17 35 1</inkml:trace>
  <inkml:trace contextRef="#ctx0" brushRef="#br0" timeOffset="21599.72">5168 16351 0,'0'0'0,"18"18"63,-18 17-48,0-17 1,0 35-16,0-18 16,0 18-16,17-35 15,36 17 1,-35-35-1,35 0 1,0-18 15,0-35-15,-36 18-16,-17 17 16,0-35-1,0 36 1,0-1-1,-17 18 1,-1-17 0,0-1-16,1 18 15,-18-18 1,17 18 0,0 0-1</inkml:trace>
  <inkml:trace contextRef="#ctx0" brushRef="#br0" timeOffset="23461.7">7020 15804 0,'0'18'79,"0"17"-64,0 1-15,0-19 16,0 71-1,0 1 1,0-36-16,0-18 16,0 18-16,-17-18 15,17 124 1,0-106-16,-18 53 16,18-89-1,0 1-15,0-1 16,0 19-1,0-54 79,0-17-78</inkml:trace>
  <inkml:trace contextRef="#ctx0" brushRef="#br0" timeOffset="24037.92">6985 15663 0,'0'18'47,"0"17"-32,0-17-15,-35 17 16,17 18 0,0-18-1,-17 1 1,0-19 0,35 1-16,-35 17 15,17-35 1,18 18-1</inkml:trace>
  <inkml:trace contextRef="#ctx0" brushRef="#br0" timeOffset="24329.75">7038 15787 0,'18'0'32,"-1"0"-17,1 17 1,-18 1-16,35-18 15,0 53-15,-17-18 16,70 53 0,-88-70-1,18 0 1</inkml:trace>
  <inkml:trace contextRef="#ctx0" brushRef="#br0" timeOffset="26783.22">4762 12929 0,'0'0'0,"18"0"0,35 0 16,88-17-16,-53 17 16,36 0-16,123 0 15,-106 0 1,18 0-1,-36 0 1,-70 0 0,0 0 15,0 0-31,35 0 16,18-36-1,0 36 1,-53 0-1,0 0 1,-36 0-16,1 0 16,17 0-1,-17 0 1,-1 0 0,1 0-1,17-17 1,1 17-1,34-18 1,-52 18 0,-1 0 15,1 0-15,17 0-1,1 0-15,-19 0 16,19 0-16,16 0 15,-16 18 1</inkml:trace>
  <inkml:trace contextRef="#ctx0" brushRef="#br0" timeOffset="30633.32">2928 10901 0,'18'0'78,"193"0"-62,-87 0-1,-18 0-15,17 0 16,18 0-16,18 0 16,-71 0-16,124 0 15,-36 0 1,-105 0-1,-18 0 1,-36 0 0,1 0-16,0 0 15,17 0-15,0 0 16,36 0 0,-18 0-1,17 0 1,-17 17-1,-35-17 1,-1 0-16,1 0 16,17 0-1,1 0 1,-1 0 0,0 0-1,-17 0 1,-1 0-1,1 0 1,0 0 0,-1 0-1,1 0 1,0 0 15,-1 0-31,19 0 16,34 0-1,-35 0 1,-17 0-16,0 0 16,-1 0-1,1 0-15,0 0 16,-1 0 0,1 0-1,-1 0 16</inkml:trace>
  <inkml:trace contextRef="#ctx0" brushRef="#br0" timeOffset="32724.77">4022 8837 0,'0'18'141,"0"35"-126,0-36 1,0 1-16,0 17 16,0 0-1,-18-35 1,18 18 0,-18-18 30,54 18 95,52-1-125,-18-17-16,-17 18 15,18-18-15,-36 0 16,0 18 0,-17-18-1</inkml:trace>
  <inkml:trace contextRef="#ctx0" brushRef="#br0" timeOffset="33461.87">4498 8819 0,'-18'0'110,"1"0"-95,-19 0-15,19 0 16,-1 18 0,0 0-1,18-1-15,0 1 16,0 53-1,0-19 1,0 1 0,0 0-1,18-35-15,-18 0 16,18-1 0,-36-17 93,-17 0-78,17 0-31,18-17 16,-17 17-16</inkml:trace>
  <inkml:trace contextRef="#ctx0" brushRef="#br0" timeOffset="33863.08">4427 8978 0,'18'0'15,"0"0"1,-1 0-1,19 0 1,-19 0 0,1 0-1,-1 0-15,1 0 16,0 0 0,-1 0-16,1 0 15</inkml:trace>
  <inkml:trace contextRef="#ctx0" brushRef="#br0" timeOffset="34449.51">4727 8978 0,'0'18'63,"0"-1"-63,0 1 15,0 0 1,0-1 0,0 1-1,0 17 1,18-35-16,-1 18 15,1 0 1,0-1 0,-1-17-1,1 0 17,0 0-17,-18-17 1,17-19-1,-17 19 1,0-1 0,0 0-1,0 1 1,-17-1 0,-1 18-16,-17-18 31,-1 1-16,1-1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04T15:21:25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9684 8925 0,'17'0'32,"-17"36"-1,0-19-31,0 1 15,0-1-15,0 36 32,0-35 15</inkml:trace>
  <inkml:trace contextRef="#ctx0" brushRef="#br0" timeOffset="1229.64">9613 10954 0,'35'0'94,"1"0"-78,-1 0-16,36 35 15,-36-17 1,-18-1 0,1 1-1,-18 0 1,0-1-1,0 1 1,-18-1 0,-17 19-1,18-36 1,-1 17 0,36-17 140,140 0-125,-122 0-31,-19 0 16,1 0-1</inkml:trace>
  <inkml:trace contextRef="#ctx0" brushRef="#br0" timeOffset="2360.98">9825 12700 0,'17'18'63,"36"-1"-47,-17 19-16,-1-1 15,18 18 1,-18-18-1,-35-17 1,-17-1 31,-19 1-31,1-18-1,-36 0 1,36 0-16,0 0 15,0-18-15,17 18 32,53 36 46,18 52-63,0-53-15,-18 18 0,1 18 32,-36-54-17,0 1 1,-18-18 0,0 0-1,-35 0-15,18 0 16,17-18-16,-34 1 15,16-36 1,19 17 0,-19-34-1,19 17-15</inkml:trace>
  <inkml:trace contextRef="#ctx0" brushRef="#br0" timeOffset="50179.98">16510 15452 0,'0'0'0,"18"0"0,52 0 31,-35 0-31,36 0 32,52 0-17,-70 0-15,89 0 16,34 0-1,0 0 1,-123 0 0,18-18-1,-36 18 1,-17 0-16,-1 0 16,1 0 15</inkml:trace>
  <inkml:trace contextRef="#ctx0" brushRef="#br0" timeOffset="51961.21">17551 14640 0,'0'18'31,"0"0"-15,-18 52-1,18-35 1,0-17 0,0 0-1</inkml:trace>
  <inkml:trace contextRef="#ctx0" brushRef="#br0" timeOffset="52679.71">25294 14640 0,'0'53'31,"0"0"-31,0 18 16,-17 17-1,17-35-15,-18 17 16,0-34-16,18 17 16,0-36-16,0 1 15,18-1 1,35-17-1</inkml:trace>
  <inkml:trace contextRef="#ctx0" brushRef="#br0" timeOffset="53129.34">25929 14834 0,'18'18'31,"-18"0"-15,0-1-16,17 1 16,1 17-1,0 0 1,-1-35-1,19 0-15,34-35 16,1-53 15,-54 35-31,-17-18 32,-35 19-17,17 16-15,-34 19 16,34-1-1,0 0-15,1 18 16,-1 0 0,0 0-16,-17 0 15,-18 0-15,36 36 16,-54 17 0</inkml:trace>
  <inkml:trace contextRef="#ctx0" brushRef="#br0" timeOffset="163212.44">18292 14640 0,'0'36'47,"-18"-19"-31,-17 54 0,17-36-1,0-17-15,18-1 16,-17 19-1</inkml:trace>
  <inkml:trace contextRef="#ctx0" brushRef="#br0" timeOffset="163700.78">18556 14711 0,'18'0'16,"-1"0"15,-17 53 0,0-36-31,0 36 16,0-17-1,0-19-15,0 1 16,18-18 15,35 0-15,53-18-1,-89-17-15,36-18 16,0 0-16,-35 18 16,17-89-1,-35 89-15,0-18 16,0 36 0,-17 17-1,-1 0 1,0 0-16,1 0 15,-19 0 1</inkml:trace>
  <inkml:trace contextRef="#ctx0" brushRef="#br0" timeOffset="165102.62">27905 11501 0,'0'17'15,"-18"54"1,0-1-16,1 71 16,-1-52-1,1-36 1,17-1-16,0-34 15,0-36 32</inkml:trace>
  <inkml:trace contextRef="#ctx0" brushRef="#br0" timeOffset="165361.61">27887 11712 0,'53'0'15,"-18"18"1,36-1-16,88 1 31,-36-18-31,230 0 16,-71 0-1,-35 0 1,-159 0 0,-53 0-16,-17 0 15</inkml:trace>
  <inkml:trace contextRef="#ctx0" brushRef="#br0" timeOffset="165647.94">29598 11624 0,'0'53'16,"18"-18"0,-1-17-1,1 35-15,0-18 16,-1 0-1,1 1-15,-18-1 16,0-17 0,0-1-16,0 54 15,-18-54 1,18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04T15:22:19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9296 0,'-17'0'46,"-1"0"-30,-35 0-16,-17 17 16,17 1-16,-18 0 15,18-1-15,-123 19 16,88-1 0,35-18-1,53 1 16,0 0-15,53 52 0,-18-17-1,0-18-15,-17-17 16,17 0 0,36 17-1,-18-35-15,-18 0 16,53 0-1,-35 0-15,-18-35 16,-17-1 0</inkml:trace>
  <inkml:trace contextRef="#ctx0" brushRef="#br0" timeOffset="668.9">6632 9560 0,'0'0'0,"35"0"141,18 0-126,247 0 1,-35 0 0,123 0-1,-35 0 1,-142 0-1,-17-17 1,-53-1 0,18 0-1,-18 1 1,-70 17 0,-36 0-1,0 0 1,-17 0-16,0 0 31,-1 0-31,-17-18 31,18 18-15,17-18-16</inkml:trace>
  <inkml:trace contextRef="#ctx0" brushRef="#br0" timeOffset="753.53">9278 9454 0,'18'0'15,"-36"0"-15</inkml:trace>
  <inkml:trace contextRef="#ctx0" brushRef="#br0" timeOffset="1235.94">9296 9402 0,'17'0'63,"19"0"-63,17 17 15,-1 1-15,1 35 16,-17-36 0,-1 19-1,-17-36 1,-18 17-1,0 19 17,0-19-17,-36 1 1,-17-1 0,0-17-16,1 0 15,-19 0-15,53 0 16</inkml:trace>
  <inkml:trace contextRef="#ctx0" brushRef="#br0" timeOffset="2682.42">10372 8502 0,'-18'0'94,"0"0"-79,-70 0 16,71 0-31,-19-18 16,1 1 0,17 17-16,1-36 15,17 19 1,0-19 0,0 19-1,17-1 1,36-35-1,-17 36 1,34-1 0,1 18-1,-54 0-15,1 0 16,0 0 0,-1 0-16,1 0 15,-1 18 1,1-1-1,0 36 1,-18-18 0,0 1-1,0-19-15,-36 19 32,-52-1-17,18-35 1,34 0-1,-16-53 1,34 35 0,0 18 15,18-17-15,0-1-16</inkml:trace>
  <inkml:trace contextRef="#ctx0" brushRef="#br0" timeOffset="6492.56">10495 7549 0,'-18'0'0,"18"18"15,-17 88 16,17-71-31,0 71 16,0 17 0,0-34-1,-18-19 1,18-34 0,-17 16-16,17-34 15</inkml:trace>
  <inkml:trace contextRef="#ctx0" brushRef="#br0" timeOffset="6863.12">10319 7973 0,'0'0'0,"0"53"0,0 0 15,0 0 1,17-18-16,-17-18 15,18 1-15,-18 0 16,0-1 0,18-17 31,17 0-32,-17-35-15,34 17 16,19-34-16,17-19 15,71-53 1</inkml:trace>
  <inkml:trace contextRef="#ctx0" brushRef="#br0" timeOffset="9337.5">8326 11712 0,'35'0'47,"-18"0"-31,89 0-1,0 0 1,-18 0 0,36 0-1,-36 0 1,-17 0-16,34 0 16,-34 0-1,70 0-15,18 0 16,35 0-1,88 0 1,-53 0 0,-105 0-1,-36 0-15,141 0 32,-158 0-17,-53 0-15,-1 0 16,1 0-1,-1 0-15,1 0 32,0 0-32,-18-17 15,17 17-15,19-18 16,17 18 0,-18 0-1,0 0 1,0 0-16,36 0 15,-53 0-15,-1 0 16,1 0 0,-1 0 31,19 0-32,-36-18 1,53 18-1,-36 0-15,36 0 16,35 0 0,-52 0-1,-1 0 1,0 0 0</inkml:trace>
  <inkml:trace contextRef="#ctx0" brushRef="#br0" timeOffset="12684.3">7355 14058 0,'0'18'141,"0"35"-126,18-18 1,-18-17 0,18-18-1,-1 17 110,1-34-109,17-36-1,-17 35 1,0-17-16,-18 17 16,17 18-16,1-35 15,-1 17-15,-17-17 16,18 17 0,17-35-1,-17 18 1,-18 0-1,35 0 1,-35 17 0</inkml:trace>
  <inkml:trace contextRef="#ctx0" brushRef="#br0" timeOffset="18658.56">10989 16228 0,'35'0'31,"106"-18"1,-88 18-32,36-18 15,-19 18-15,71-17 16,-17 17-1,70 0 1,-106 0-16,-18 0 16,19-18-1,52 18 1,-53 0-16,-35-17 16,53 17-16,-53 0 15,0 0-15,17 0 16,-52 0-1,-1-18 32,-17 0-47</inkml:trace>
  <inkml:trace contextRef="#ctx0" brushRef="#br0" timeOffset="20729.48">9754 8767 0,'0'-18'62,"-17"18"-46,17-18 0,-53 18-1,35 0 1,0 0-16,-17-35 15,-18 17 1,53 1-16,-70-1 16,34-17-1,36 17-15,-17 18 16,-1-18 0,18 1 30,0-1-46,35 18 16,18 0 0,0-35-1,18 35 1,-1-18 0,-34 18-1,-19 0 16,1 0-15,0 18 15,-1-18-31,1 18 16,-1 17 0,-17 0-1,18-17-15,-18 17 16,0-17-1,0-1 1,0 1 0,-35-18-1,0 0-15,-18 18 16,17-1 0,-17-17-1,36 0 1,-1 0 15</inkml:trace>
  <inkml:trace contextRef="#ctx0" brushRef="#br0" timeOffset="21229.75">9666 7585 0,'0'35'31,"-18"177"0,1-124-31,17-18 16,-18 89 0,1-53-1,-1 35 1,18-106 0</inkml:trace>
  <inkml:trace contextRef="#ctx0" brushRef="#br0" timeOffset="21580.5">9507 8184 0,'0'36'32,"18"52"-1,-18-53-31,0-17 16,18-18-1,-1 0 16,1 0-15,0 0 0,17 0-1,35-35 1,19-71 0,-37 35-16,1-35 15,0 18-15,0-124 16</inkml:trace>
  <inkml:trace contextRef="#ctx0" brushRef="#br0" timeOffset="22026.49">9860 6897 0,'-18'0'15,"1"35"1,-1 0 0,1 1-1,17-19 1</inkml:trace>
  <inkml:trace contextRef="#ctx0" brushRef="#br0" timeOffset="24254.05">9807 6950 0,'0'17'109,"0"1"-109,0 0 16,0-1-16,-17 19 15,-1-1 1,0 0-1,-17 18 1,35-35 0,-18-18-1</inkml:trace>
  <inkml:trace contextRef="#ctx0" brushRef="#br0" timeOffset="25291.99">10389 7038 0,'18'0'63,"-18"18"-48,18-1 16,-18 1-31,17-1 16,-17 1 0,18-18-1,-18 18-15,0-1 32,0 1-1,-35 0-31,-1-1 15,19-17 1,-1 0 0,0 0 77,36 0-14,105 0-64,-87 0-15,34 0 16,-34 0-1,-19 0-15,36 0 16,-35 0 0,35 0-1,-36 0 1</inkml:trace>
  <inkml:trace contextRef="#ctx0" brushRef="#br0" timeOffset="84045.36">14146 6862 0,'0'70'32,"-17"18"-32,17 53 15,-36 18 1,1-18-1,18-53 1,17-52 0,0-19-1</inkml:trace>
  <inkml:trace contextRef="#ctx0" brushRef="#br0" timeOffset="84946.62">14182 7073 0,'17'0'31,"1"0"-16,70 0 17,-70 0-32,17 0 15,18 0 1,0 0-16,123 0 16,71 0-1,141 0 1,-123 0-1,-53 0 1,87 18 0,-122-18-1,-36 0 1,-35 0 0,17 17-1,1-17 1,-19 18-16,-16-18 15,52 18 1,0-18-16,106 0 16,-71 0 15,-88 0-15,36 0-1,-71 0 1,-36 0-16,-17 17 15,18-17 17,0 0-1</inkml:trace>
  <inkml:trace contextRef="#ctx0" brushRef="#br0" timeOffset="85527.09">17992 6773 0,'0'18'16,"0"53"-1,0-1-15,0 36 16,-18 17 0,0 124-1,-17-123-15,0 123 16,35-194-1,-18 17 1,18-35-16,0-17 16</inkml:trace>
  <inkml:trace contextRef="#ctx0" brushRef="#br0" timeOffset="86109.52">15222 6121 0,'18'0'31,"0"0"-15,17 0-16,18 0 31,-36 0-15,1 0-1,17 0 1,-17-18-1,35-88 1</inkml:trace>
  <inkml:trace contextRef="#ctx0" brushRef="#br0" timeOffset="86458.8">15505 5750 0,'-18'0'16,"0"36"0,18 16-16,-53 90 31,18-72-31,17 1 16,-17 70-1,35-71 1,0-34-1,18-19 1,-1 1 0,1-18-1,0 0 1,35 0 0,17-71-1,-35 36 1</inkml:trace>
  <inkml:trace contextRef="#ctx0" brushRef="#br0" timeOffset="87003.45">15716 6209 0,'0'0'0,"18"18"16,35-18-1,0 17 1,-18-17-16,0 0 16,-17 0-16,17 0 15,0-17 1,-17-19-16,0 1 15,-18 0 1,0-1 0,-18 36 15,-17 0-15,-18 0-1,35 0-15,-35 0 16,18 0-16,-18 18 15,36 35 1,17 0 0,0 0-1,0-36-15,17 1 16,1 0-16,-18-1 16,17-17-1,1 0 1,53 0 15,-54 0-15</inkml:trace>
  <inkml:trace contextRef="#ctx0" brushRef="#br0" timeOffset="87570.81">16528 6103 0,'-18'0'47,"0"0"-32,1 0-15,-71 0 16,52 18 15,19-18-31,-19 17 16,19-17-1,-1 0 1,18 36 0,0 17-1,18-18-15,-1-18 16,1 54-16,0-53 16,17 17-1,-53-35 48,1 0-48,-19 0-15,1-18 16,0 1 0,17-1-16,-35-17 15</inkml:trace>
  <inkml:trace contextRef="#ctx0" brushRef="#br0" timeOffset="87888.78">16704 6121 0,'0'0'0,"53"0"16,-35 0 0,-1 0-1,-17-18 1,18 18-1,-1-35 1,1 17 0,0-17-16</inkml:trace>
  <inkml:trace contextRef="#ctx0" brushRef="#br0" timeOffset="88238.49">16880 5962 0,'0'35'31,"-17"36"-15,-1-18-1,0 35-15,1 18 16,17-53-1,0-36 1,0 1 0,17 0-1,-17-1-15,18-17 16,17 0 0,-17-17-1,53-72 1,-36 54-1,-17 17 1</inkml:trace>
  <inkml:trace contextRef="#ctx0" brushRef="#br0" timeOffset="89123.6">14429 6897 0,'0'0'0,"0"17"47,0 1-47,-18 0 0,-17 17 15,-36 18 1,36-35 0,17-18-1,1 17 1,-1-17-1,18 35 1,18-35 0,-1 18-1,18 17 1,-17 1 0,88-1-1,-71-17-15,36-18 16,-18 35-16,-36-35 15,19 17-15,-1 1 16,-17-18-16,-1 0 0</inkml:trace>
  <inkml:trace contextRef="#ctx0" brushRef="#br0" timeOffset="90087.19">17445 6967 0,'17'18'16,"1"-18"-1,35 53 1,53 17 0,0 19-1,-71-54 1,0-17 0,-17 17-1,-18-18-15,18-17 16,-1 0-16,-52 0 78,-212-17-47,176-1-31,-34 1 31</inkml:trace>
  <inkml:trace contextRef="#ctx0" brushRef="#br0" timeOffset="93134.21">18591 7020 0,'0'0'16,"-17"0"-16,-1-17 16,0 17-1,-34 17 1,16 36 0,19-53-1,-1 18 1,18-1-16,0 1 15,0 17 1,0-17 0,18 0-16,-18-1 15,35 1-15,-17 0 16,17-1 0,0-17 15,0 0-16,-35-35 1,18 17-16,0-35 16,-1 0-1,1 36 1,-18-18 0,0-1-1,0 19 1,0-1 46,-18 18-46,-17 0 0,17 0-1,1 0 1,-1 0-1</inkml:trace>
  <inkml:trace contextRef="#ctx0" brushRef="#br0" timeOffset="96780.77">17956 7302 0,'18'0'47,"17"-17"-31,-17 17-1,0 0 1,-1 0 15,1 0-15,17 17-1,0 36 1,1 0 0,-1-17-16,-35-1 15,35-17-15,-17 17 16,0 0-16,-1-17 16,1 17-16,-18 0 0,17 1 15,1-1 1,17 0-16,-17-17 15,-18 17-15,0-17 16,18-18-16,-1 35 16,-17 18-16,18 0 15,0 17 1,-18-17 0,0-35-1,0 0 1,17-1-1,-17 18 1,18-17 0,-18 0-1,0-1 1,0 1 31</inkml:trace>
  <inkml:trace contextRef="#ctx0" brushRef="#br0" timeOffset="97471.69">18468 8308 0,'0'-18'78,"0"1"-78,0-19 15,0 19 1,18-1 0,17 0-1,0 1 1,18 17 0,-35 0-1,17 0 1,-17 0-1,-1 53 1,1 0 0,-1-18-1,-17 18 1,0-36 0,0 1-1,-17-18 16,-1 0-15,-52-35 0,17 0-1,35 17 1,0 18-16,18-18 16,0 1 15</inkml:trace>
  <inkml:trace contextRef="#ctx0" brushRef="#br0" timeOffset="98971.02">17480 8378 0,'18'0'63,"52"-17"-32,-34 17-31,17 0 15,-1 0 1,1 0 0,-35 0-16,0-18 15,-1 18-15,19 0 16,-19 0 0,18 0 15,-17 0-31,17 0 15,1 0-15,-19 0 16,1 0 0,0 0 31,-1-17-32</inkml:trace>
  <inkml:trace contextRef="#ctx0" brushRef="#br0" timeOffset="99566.11">18097 8237 0,'18'0'63,"17"0"-48,1 18 1,-1 0 0,0 17-1,-17-35 1,-18 18 15,0-1-15,-18 18-1,1-17 1,-1-18 0,0 0-16,1 0 31</inkml:trace>
  <inkml:trace contextRef="#ctx0" brushRef="#br0" timeOffset="102388.1">14411 7179 0,'-18'0'16,"-88"0"0,89 0-1,-54 0 1,36-18-1,0-17 1,17 17 0,0 1-16,1-1 15,-1 1-15,1-19 16,17 19 0,0-1-1,0 0 1,0 1-16,35-19 31,-18 19-31,19-1 16,-36 1-16,53-1 15,0 0 1,-1 18 0,1 0-1,-35 18-15,35 17 16,-18 18-16,1-35 15,34 52 1,-52-17 0,-18-35-1,0 17 1,-18-17-16,0-1 16,-17 19-1,0-19 1,17-17-16,1 18 15,-19-18 1,-17 0 0,36-18-1,-1-17-15</inkml:trace>
  <inkml:trace contextRef="#ctx0" brushRef="#br0" timeOffset="102943.32">14182 5962 0,'0'35'16,"0"0"0,0 1-16,0 34 15,0 19 1,0-37-1,0 19 1,0 88 0,0-124-1</inkml:trace>
  <inkml:trace contextRef="#ctx0" brushRef="#br0" timeOffset="103520.42">13899 6315 0,'0'17'16,"36"19"-16,-19-19 15,1 1-15,53 35 16,-19 0-1,1 0 17,-17-36-32,-19 1 15,1-18 32,0-35 0,-1-18-31,1-35-16,17-106 15</inkml:trace>
  <inkml:trace contextRef="#ctx0" brushRef="#br0" timeOffset="103970.64">14076 5468 0,'35'176'31,"-17"-105"-15,-1-36-1,72 106 1,-72-88 0</inkml:trace>
  <inkml:trace contextRef="#ctx0" brushRef="#br0" timeOffset="104248.13">14252 5592 0,'-17'0'32,"-19"17"-32,-17 36 0,0 0 15,18 0 1,0-18-16,0 0 15,-1-17-15,1 17 16,35-17 0</inkml:trace>
  <inkml:trace contextRef="#ctx0" brushRef="#br0" timeOffset="105276.48">18591 8555 0,'18'0'31,"-18"17"-16,0 1 1,18 17-16,-18 1 16,17 34-1,-17 18 1,0 54 0,0-90-1,0-34 1,0 0-16,0-36 78</inkml:trace>
  <inkml:trace contextRef="#ctx0" brushRef="#br0" timeOffset="105697.6">18521 8467 0,'-18'17'32,"1"1"-17,-1 17 1,0-17-16,-17-1 15,17 1 1,1 0 15,-1-1-31,0-17 16,1 0 0</inkml:trace>
  <inkml:trace contextRef="#ctx0" brushRef="#br0" timeOffset="106051.66">18591 8572 0,'18'0'63,"0"36"-63,-1-1 15,1 0 1,0-17 0</inkml:trace>
  <inkml:trace contextRef="#ctx0" brushRef="#br0" timeOffset="107363.26">18574 8520 0,'35'0'31,"-17"17"1,-1-17-32,1 0 15,0 0 1,-1 18-16,1-18 15,35 17 1,0 1 0,-36-18-1,1 0 1,0 0 0,-1 0-1,1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04T15:24:40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27587 10054 0,'0'-17'125,"35"-54"-110,-17 53 1,-18 1 0,18-1-16,-18 0 15,17 1 1,-17-1-1,18 0 1,0 1 0,-1 17-16,-17-18 15,0 1 1,18-1 0,0 0-1,-1 1 1,1 17-1,0-18 1,-18 0-16,17 1 16,1 17-1,35-53 1,-36 35 0,1 1-16,17-1 15,1 0 1,-19 1-1,1-1-15,-1 18 16,1 0-16,-18-18 16,71-17-1,-18 17 1,-18 1 0,-18 17-1,36-35 1,-35 35-1,0 0-15,-1-18 16,19 0 0,-19 1-1,1 17 1,52 0 0,-52-18-16,53 0 15,-18 1 1,-36 17-1,18-18-15,1 18 16,-19 0 0,1 0-16,35 0 15,-18-18 1,0 18 0,18 0-1,0-17 1,18 17-1,17-18 1,-35 18 0,-18 0-16,-17 0 15,17 0-15,0 0 16,18-18 0,18 18-1,-36 0 1,18 0-1,0 0-15,-35 0 16,17 0 0,-17 0-16,35 0 0,35 0 15,-18 0 17,-17 0-17,-18-17-15,1 17 16,-1 0-16,18 0 15,-18 0-15,71 0 16,-18 0 0,18 0-1,0 0 1,0 0 0,-18 0-1,35 17 1,89-17-1,-88 0 1,-36 18 0,-35-18-1,-36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04T15:24:56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17956 2081 0,'18'0'31,"17"0"-15,-17 18-16,17 53 15,0-36 1,-17 18-1,-18-18 1,0-17 0,0-1-16,0 36 15,-18 18 1,-87-36 0,34 0-1,36-35-15,17 0 16,71 0 62,123 0-47,-87 0-31,34-17 16,18 17-16,141-36 15,-176 1 1,-53 18 0</inkml:trace>
  <inkml:trace contextRef="#ctx0" brushRef="#br0" timeOffset="547.39">19173 2046 0,'-35'18'94,"0"-1"-94,0 1 15,-1 17 1,19 36-1,17-1 1,0-34-16,0-1 16,0 18-16,0 53 15,0-18 1,0-53 0,-18-17-1,0-1 1,1-17-1,-1 0-15,1 0 32,-1 0-32,-53-17 15,18-54 1,0 1 0,18 34-16,18 1 15</inkml:trace>
  <inkml:trace contextRef="#ctx0" brushRef="#br0" timeOffset="832.47">19138 2328 0,'-17'0'16,"69"0"-16,-16 0 0,-107 0 15,159 0-15,-35 0 32,18 18-17,-54 0-15,72-18 16,-19 0-16,107 0 16,-54 0-1,89-18 1,-106-17-1</inkml:trace>
  <inkml:trace contextRef="#ctx0" brushRef="#br0" timeOffset="1238.35">20161 2293 0,'-35'35'31,"0"18"-31,-1 0 0,19 35 16,-1-35 0,18 18-1,18-36 1,-1-35 0,36 0-1,36 0 1,-1-35-1,0-36-15,-18 18 16,-34-52 0,-36-1-1,-36 0 1,19 88 0,-1 18-1,1 0 1,17-17-16,-106 17 15,0 17 1</inkml:trace>
  <inkml:trace contextRef="#ctx0" brushRef="#br0" timeOffset="2486.46">17798 2364 0,'0'0'0,"35"0"0,71 0 15,70-18 1,89 18 0,123 0-1,123 53 1,18 0 0,-88-36-1,-264 19 1,-54-36-16,-52 0 15,52 0 1,-34 0-16</inkml:trace>
  <inkml:trace contextRef="#ctx0" brushRef="#br0" timeOffset="3363.12">18203 1940 0,'18'0'15,"0"0"-15,105 18 16,-17 0-1,0-18 1,35 0 0,71 0 15,-89 0-31,-17 0 16,53 0-16,-18 0 15,-35 0 1,-89-18-1,1 18 1,17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04T15:25:07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24024 10160 0,'0'0'0,"0"-18"15,18 1 1,-18-1-1,0 0-15,17-17 16,1-18 0,-18 36-1,0-54 1,53-17 15,-18 53-15,36-54-1,-36 36 1,18 18 0,-35 0-1,17 17-15,-17 18 16,-1-17 31,1 17-32,17-36 1,0 36 0,18 0-1,-35 0 1,17 0 0,1 0-1,34 0 1,-17 0-16,18 0 15,-36 0-15,0 0 16,124 0 0,-53 18-1,-36 17 1,18 1 0,-35-1-1,0-18 1,-17 1-1,34 35 1,-35-18 0,1 1-1,17-1 1,-36 35 15,1-34-31,-1 17 16,1 0-16,17 17 15,1 36 1,-19-18 0,1 18-1,17-36 1,-35-17-16,18-17 16,17 52-1,-17-35 1,-18 0-1,0 17 1,35 1 0,0-1-1,-35-34 1,18 17-16,17-18 16,-35-18-1,18 1 1,0 0-1,-1-18 1,-17 17-16,35 1 16,1-18-1,-1 35 1,53-17 0,0 17-1,36-17 1,-1 0-1,36 17 1,-18-35 0,-70 17-1,52-17-15,18 0 32,18 0-17,-53-17 1,53 17-16,-142 0 15,107-35-15,-36 35 16,-17 0-16,34 0 16,-16 0-1,-19-18 1,-17 0 0,-18 18-1,-17 0 1,0 0-1,-18-17-15,17 17 16,1-18 0,0 18-1,70 0 1,-71 0 0,1-18-1,0 18-15,105-17 16,-52-1-1,34 0 1,-34 18 0,-53 0-16,-18-17 15,17 17-15,1 0 16</inkml:trace>
  <inkml:trace contextRef="#ctx0" brushRef="#br0" timeOffset="1993.06">24712 9066 0,'0'18'31,"18"123"-15,-18-123-1,17 17 1,1 36-16,17-1 15,-17-70 1,0-17 93,52-195-93,-35 159 0,1-18-16,-1 18 15,-17 18-15,-1 0 16,-17 17-16,18 1 16,-1-1-1</inkml:trace>
  <inkml:trace contextRef="#ctx0" brushRef="#br0" timeOffset="3419.15">24906 8890 0,'-35'35'94,"35"-17"-94,-53 70 31,18-35-31,17 0 16,-35 53-1,18-71-15,-18 0 16,18 18 0,-1-17-1,19-1 1,-1-35 0,36 0 62,35 17-63,35-17-15,123 18 32,-87-18-32,-18 0 15,35 0 1,-53 0-1,-70 0 1,-18-18 31,-18-70-16,-17 35-31,17 0 16,-35-17-1,53 35-15,-53-36 16,0-35 0,0-17-1,18 52 1,-18-35 0,36 71 15</inkml:trace>
  <inkml:trace contextRef="#ctx0" brushRef="#br0" timeOffset="7199.42">26053 11271 0,'0'18'31,"0"0"-15,17-18-16,-17 35 15,0-18 1,0 36 1109,0-35-1125,0 17 16,0-17-1,0 17 1,0-17 0,0-1 15,18 1-16,-18 0 1,18-18 78,17 0-16,18-88-62,-36 52-16,1 1 15,0 17 1,-18 1 187,0-1-172,-71 0-15,53 1-16,-34 17 15,34-18-15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27:06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18927 8784 0,'88'-88'31,"18"0"-15,352-265-1,548-476 1,105-18-1,-70 18 1,-54 53 0,-493 353-1,-282 194-15,-71 87 16,-88 72 0,70-89-16,-70 124 15,-53 17 16</inkml:trace>
  <inkml:trace contextRef="#ctx0" brushRef="#br0" timeOffset="1571.54">19315 7955 0,'0'53'47,"0"53"-47,194 176 31,-141-211-31,17-1 16,1-35 0,-36-35-1,159-123 1,35-89-16,1 1 16,140-230-1,-123 106 1,-159 176-16,-53 124 15,-17-18-15,0 17 16,-1 107 31,19 52-31,34 18-16,-35-70 15,1-71 1,17 0-1,194-317 1,123-230 0,-35 53-1,-35-88 1,-141 335 0,-53 159-1,-106 70-15,17 18 16,1 0 31,35 0-32,88 0-15,123-35 16,142-71 0,-265 88-16,-35-17 15,229-18 1,-264 18-1,-1 17-15</inkml:trace>
  <inkml:trace contextRef="#ctx0" brushRef="#br0" timeOffset="4413.27">23177 7726 0,'0'0'0,"53"53"0,-17-18 0,34 36 16,-17-1-1,0-35 1,-53 1-16,18-1 15,52 18-15,-52-53 32,17 0-1,53-71-15,159-193-1,-106 105-15,106-70 16,-176 158-1,-36 36-15,18 17 16,-35 53 31,70 54-31,-17 52-16,158 176 15,-123-211 1,52 53-1,-122-141 1,17-18 15,105-177-15,36-17 0,18-35-1,-159 141 1,141-89-1,-88 89 1,-71 70 0,-17 18 15,70 106-15,18 35-16,105 71 15,-122-106 1,16 0-16,89 17 15,-158-105 1,-1-18 0,53-53-1,36-106 1,-1 36 0,54-71-1,-89 176 1,-53 18-1,18 0 1,106 159 15,-36-18-15,-17-71 0,-53-34-16,-35-36 15,-1 0 1,18 0-1,36-106 1,-18 0 0,-35 18-1</inkml:trace>
  <inkml:trace contextRef="#ctx0" brushRef="#br0" timeOffset="6900">22472 7161 0,'0'0'0,"18"0"0,-1 0 15,1 0 1,-1 0-16,1 0 16,35 0-16,-35 0 15,123 0 1,-71 0-1,71 0 1,71 0 0,106 0-1,105 0 1,36 0 0,-36 0 15,-194 0-31,177-17 15,35 17 1,88 0 0,-300 0-1,-17 0 1,35 17 0,0-17-1,0 0 1,-88 0-1,-54 0 1,-69 0 0</inkml:trace>
  <inkml:trace contextRef="#ctx0" brushRef="#br0" timeOffset="7579.35">23177 8449 0,'18'0'32,"70"0"-32,-17 0 15,317-18 1,159 18 0,105-17-1,177-19 1,-194 19-1,-158 17 1,-213-18 0,-140 1-1,-71-1-15,-36 0 16,36 18-16,-18-17 16</inkml:trace>
  <inkml:trace contextRef="#ctx0" brushRef="#br0" timeOffset="8381.15">29104 7038 0,'18'70'63,"-18"-34"-48,17 34 1,-17-52-16,18 17 15,17-17 1</inkml:trace>
  <inkml:trace contextRef="#ctx0" brushRef="#br0" timeOffset="9155.34">29739 7126 0,'0'18'47,"0"-1"-47,0 19 16,-17-1-1,17-17-15,0 17 16,17 0-1,1 18 1,17-53 0,18 0-1,18-53 1,-19-17 0,-16-19-1,-36 72 1,0-1-1,-18 18 17,36 18 61,17-1-93,-17 1 0,17 0 32,18 35-17,0 17 1,-18-35 0,0-17-1,1 0 1,-1-18 15,18-71-15,-36-17-1,1 35 1,-18 0 0,0 35 15,-18 18-31,-17-17 31,-35 17-31,17 0 16</inkml:trace>
  <inkml:trace contextRef="#ctx0" brushRef="#br0" timeOffset="9897.53">29933 8220 0,'0'17'31,"-35"19"-15,-18-19-16,18 19 15,-36 52 1,36-18 0,17-17-16,18-18 15,18 18 1,52-17 0,1-36-1,17 0 1,18-89-1,-88-16 1,-1 16 15,-17 54-15,0-18 0,-17 53-1,-1-17-15,-35-1 31,0 0-15</inkml:trace>
  <inkml:trace contextRef="#ctx0" brushRef="#br0" timeOffset="10920.03">31150 7179 0,'18'0'62,"52"0"-46,-52 0-16,17 0 15,54 0 1,-54 0-16,-18-18 31</inkml:trace>
  <inkml:trace contextRef="#ctx0" brushRef="#br0" timeOffset="11279.65">31485 7020 0,'36'36'78,"17"52"-47,-36-53-31,1-17 16,-18 17-1,0-17 17,0-1-32,-35 18 15,-36-17 1,36 0-1,17-18-15</inkml:trace>
  <inkml:trace contextRef="#ctx0" brushRef="#br0" timeOffset="11938.16">32262 6967 0,'-18'0'16,"18"36"15,18-36 0,17 17-31,0-17 16,53 0 0,-70 0 15,17 0-31,-35-17 0</inkml:trace>
  <inkml:trace contextRef="#ctx0" brushRef="#br0" timeOffset="12190.6">32420 6879 0,'0'0'0,"-35"53"0,0 18 15,17-18-15,-17 35 16,35-35-1,0-36 1,17-17 47</inkml:trace>
  <inkml:trace contextRef="#ctx0" brushRef="#br0" timeOffset="12450.74">33002 6967 0,'0'18'16,"0"88"15,0-71-31,0 0 16,-35 71-1,-18 0 1,18-35-16,0-18 16</inkml:trace>
  <inkml:trace contextRef="#ctx0" brushRef="#br0" timeOffset="12913.13">31909 8608 0,'17'0'16,"36"0"0,35 0-16,18-18 31,159-35-16,-106 18 1,-54-18 0,-87 35-1,0 1-15</inkml:trace>
  <inkml:trace contextRef="#ctx0" brushRef="#br0" timeOffset="13176.4">33091 8167 0,'0'70'16,"-18"-17"-1,0 35-15,1 36 31,17-89-31,-18 0 16,-17 1 15,17-36-31,-17 17 0</inkml:trace>
  <inkml:trace contextRef="#ctx0" brushRef="#br0" timeOffset="13650.23">30833 8608 0,'17'0'32,"54"0"-17,-18 17 1,70 1 0,18-18-1,1 0 1,-54-18-1,-71 18-15,1-17 16,-18-1-16</inkml:trace>
  <inkml:trace contextRef="#ctx0" brushRef="#br0" timeOffset="14012.86">31450 8414 0,'53'35'31,"-18"18"-15,18 17-1,-35-70 1,-18 53 0,0-17-1,-18-1 1,-70 18 0,70-53-16,-35 18 15,-158-18 1,193-18-1</inkml:trace>
  <inkml:trace contextRef="#ctx0" brushRef="#br0" timeOffset="56033.47">16281 9719 0,'17'0'31,"1"0"-15,0 0-16,17 0 16,18-35-1,0-18-15,0-18 16,35-52-16,106-107 15,0 1 1,123-124 0,-52 71-1,-71 35 1,35 18 0,-88 35-1,-17 70 16,-89 54-15,0 17 0</inkml:trace>
  <inkml:trace contextRef="#ctx0" brushRef="#br0" timeOffset="90848.83">3157 4233 0,'-17'0'31,"-19"0"-15,19 0-1,-1 0-15,-35 0 16,36 0 15,-19 0-15,19 0 0,-1 0-1,-17 0 1,17 0-1,0-17 1,1-1 0,-1 0-16,1-17 31,-1 17-15,18 1-1,-18-1 1,18-35-1,0 0 1,53-17 0,18-1-1,-36 54 1,18-1-16,-18 18 16,-17 0 15,17 0-16,-17 0-15,-1 0 16,1 0 0,17 18-1,-17-1 1,0 1 0,17 17-1,0 36 1,18-1-1,-35-34 1,-18-19-16,0 1 31,-18-1 32</inkml:trace>
  <inkml:trace contextRef="#ctx0" brushRef="#br0" timeOffset="91797.14">2910 9366 0,'0'18'47,"0"105"-31,0-87-1,0-19-15,0 19 16,-17-19-16,17 1 15,0-1 1,-18-17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04T15:25:55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19985 9578 0,'0'0'0,"53"35"16,-18 0-16,18 54 15,53-19 1,-53-35 0,53 54-1,-1-1 1,54 0 0,-35-35-1,52-18 1,-70-17-16,-36-18 15,19 0-15,-72 0 16,124 0-16,0-35 16,-17 17-1,-54 18 1,-52 0 0,17 0-16,1 0 15,17 35 1,-1 1-16,72 34 15,-18-17 1,0-18 0,-18 1-1,0-19 17,-35 1-32,-18-1 15,18 1-15,0-18 16,-18 0-1,-17 0 1</inkml:trace>
  <inkml:trace contextRef="#ctx0" brushRef="#br0" timeOffset="415">22684 10283 0,'17'18'31,"36"35"-31,0-18 16,0 18-16,-35-18 16,70 18-1,-35 0 1,-53-35 0,0 0-1,0-1 1,-18 1-16,-35-18 15,36 0 1,-89 0 0,18 18-16,52-18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customXml" Target="../ink/ink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575B2-D4A9-C7F6-5050-FEDA134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1.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65213-6CE8-E3B7-51D1-CA795BA5C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74EB2-43F8-65BF-91C6-6D531B8D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6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575B2-D4A9-C7F6-5050-FEDA134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2.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65213-6CE8-E3B7-51D1-CA795BA5C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74EB2-43F8-65BF-91C6-6D531B8D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39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4ACF22-8F68-E77F-B349-6F4F822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57DC9A-1655-222F-3AD4-3EDFCCCC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76508"/>
            <a:ext cx="12191998" cy="5230471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E64BBB5-82F9-5C13-C6DC-90AD12E0B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289" y="965959"/>
            <a:ext cx="5637397" cy="610549"/>
          </a:xfrm>
          <a:prstGeom prst="rect">
            <a:avLst/>
          </a:prstGeom>
        </p:spPr>
      </p:pic>
      <p:sp>
        <p:nvSpPr>
          <p:cNvPr id="32" name="標題 38">
            <a:extLst>
              <a:ext uri="{FF2B5EF4-FFF2-40B4-BE49-F238E27FC236}">
                <a16:creationId xmlns:a16="http://schemas.microsoft.com/office/drawing/2014/main" id="{C4F2B38E-95ED-FC00-FC4D-4A41E4081646}"/>
              </a:ext>
            </a:extLst>
          </p:cNvPr>
          <p:cNvSpPr txBox="1">
            <a:spLocks/>
          </p:cNvSpPr>
          <p:nvPr/>
        </p:nvSpPr>
        <p:spPr>
          <a:xfrm>
            <a:off x="959188" y="12720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Train data ,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base_days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TW" dirty="0"/>
              <a:t>= 30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2E3A69FF-EB19-D752-0E33-7A3177E68B93}"/>
                  </a:ext>
                </a:extLst>
              </p14:cNvPr>
              <p14:cNvContentPartPr/>
              <p14:nvPr/>
            </p14:nvContentPartPr>
            <p14:xfrm>
              <a:off x="6407280" y="698400"/>
              <a:ext cx="1092600" cy="2671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2E3A69FF-EB19-D752-0E33-7A3177E68B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7920" y="689040"/>
                <a:ext cx="111132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3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5F091D-9C7B-2E79-E658-B93D841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81210F-8144-B8F1-3F8C-2C407B53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0" y="1219358"/>
            <a:ext cx="5311600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0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F834F4-45F6-2A86-D683-837958E4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34C917-FF2C-E6F5-DDF0-1385A1C4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636" y="3350982"/>
            <a:ext cx="5311327" cy="29212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F425F2-AA58-CB9B-4770-532732309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94" y="1745945"/>
            <a:ext cx="6062189" cy="45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0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38">
            <a:extLst>
              <a:ext uri="{FF2B5EF4-FFF2-40B4-BE49-F238E27FC236}">
                <a16:creationId xmlns:a16="http://schemas.microsoft.com/office/drawing/2014/main" id="{AE684383-68CD-B8D2-E5C6-D8564524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88" y="127202"/>
            <a:ext cx="10515600" cy="1325563"/>
          </a:xfrm>
        </p:spPr>
        <p:txBody>
          <a:bodyPr/>
          <a:lstStyle/>
          <a:p>
            <a:r>
              <a:rPr lang="en-US" altLang="zh-TW" dirty="0"/>
              <a:t>Prediction with real data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FA24F5-FC3A-C548-DD33-B8C2D43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036D96-A91D-F054-3A09-29DD85E1A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300" y="1186685"/>
            <a:ext cx="6276097" cy="2505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5BA417-B3D5-F6F6-6734-66C7D9974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91003"/>
            <a:ext cx="12191998" cy="52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7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3EF7D8-1BA9-C3B6-FE5C-F24C64FA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75888A-FC1B-0EF3-0152-89F26400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45" y="1085647"/>
            <a:ext cx="6698560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78CC0B5-602F-60E3-5F40-82C62A412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00226"/>
            <a:ext cx="12171432" cy="5057773"/>
          </a:xfrm>
          <a:prstGeom prst="rect">
            <a:avLst/>
          </a:prstGeom>
        </p:spPr>
      </p:pic>
      <p:sp>
        <p:nvSpPr>
          <p:cNvPr id="22" name="標題 38">
            <a:extLst>
              <a:ext uri="{FF2B5EF4-FFF2-40B4-BE49-F238E27FC236}">
                <a16:creationId xmlns:a16="http://schemas.microsoft.com/office/drawing/2014/main" id="{F881B94A-F8B4-C91E-1A05-21205CB015F1}"/>
              </a:ext>
            </a:extLst>
          </p:cNvPr>
          <p:cNvSpPr txBox="1">
            <a:spLocks/>
          </p:cNvSpPr>
          <p:nvPr/>
        </p:nvSpPr>
        <p:spPr>
          <a:xfrm>
            <a:off x="838200" y="6992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Prediction with predicted data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9BB6FEC-742F-6D32-3AE8-D93353865F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61"/>
          <a:stretch/>
        </p:blipFill>
        <p:spPr>
          <a:xfrm>
            <a:off x="439325" y="1328739"/>
            <a:ext cx="5134196" cy="4714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A4120FF3-F5A0-3F64-2062-5E13D5F485D5}"/>
                  </a:ext>
                </a:extLst>
              </p14:cNvPr>
              <p14:cNvContentPartPr/>
              <p14:nvPr/>
            </p14:nvContentPartPr>
            <p14:xfrm>
              <a:off x="8648640" y="3111480"/>
              <a:ext cx="1797480" cy="10609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A4120FF3-F5A0-3F64-2062-5E13D5F485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9280" y="3102120"/>
                <a:ext cx="1816200" cy="10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43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E817E1-8BFE-69AF-3254-9244C722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4A0936-91B3-42C9-B043-7C635474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94" y="1866764"/>
            <a:ext cx="6127011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92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575B2-D4A9-C7F6-5050-FEDA134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3.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65213-6CE8-E3B7-51D1-CA795BA5C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74EB2-43F8-65BF-91C6-6D531B8D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4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4ACF22-8F68-E77F-B349-6F4F822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E64BBB5-82F9-5C13-C6DC-90AD12E0B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289" y="1111469"/>
            <a:ext cx="5637397" cy="319528"/>
          </a:xfrm>
          <a:prstGeom prst="rect">
            <a:avLst/>
          </a:prstGeom>
        </p:spPr>
      </p:pic>
      <p:sp>
        <p:nvSpPr>
          <p:cNvPr id="32" name="標題 38">
            <a:extLst>
              <a:ext uri="{FF2B5EF4-FFF2-40B4-BE49-F238E27FC236}">
                <a16:creationId xmlns:a16="http://schemas.microsoft.com/office/drawing/2014/main" id="{C4F2B38E-95ED-FC00-FC4D-4A41E4081646}"/>
              </a:ext>
            </a:extLst>
          </p:cNvPr>
          <p:cNvSpPr txBox="1">
            <a:spLocks/>
          </p:cNvSpPr>
          <p:nvPr/>
        </p:nvSpPr>
        <p:spPr>
          <a:xfrm>
            <a:off x="959188" y="12720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Train data ,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base_days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TW" dirty="0"/>
              <a:t>= 30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72CEE6-CFEF-A4BE-4DBB-C9233A4B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63" y="2000320"/>
            <a:ext cx="10153711" cy="43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4ACF22-8F68-E77F-B349-6F4F822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57DC9A-1655-222F-3AD4-3EDFCCCC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03690"/>
            <a:ext cx="12191998" cy="523047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B0CCBBD-2088-DC7E-FE67-5CBDC88E2021}"/>
              </a:ext>
            </a:extLst>
          </p:cNvPr>
          <p:cNvCxnSpPr>
            <a:cxnSpLocks/>
          </p:cNvCxnSpPr>
          <p:nvPr/>
        </p:nvCxnSpPr>
        <p:spPr>
          <a:xfrm>
            <a:off x="990598" y="4972050"/>
            <a:ext cx="1390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480CEA-0E21-B0F0-ABDB-9731EFC550ED}"/>
              </a:ext>
            </a:extLst>
          </p:cNvPr>
          <p:cNvSpPr txBox="1"/>
          <p:nvPr/>
        </p:nvSpPr>
        <p:spPr>
          <a:xfrm>
            <a:off x="1210198" y="4648884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effectLst/>
              </a:rPr>
              <a:t>x_</a:t>
            </a:r>
            <a:r>
              <a:rPr lang="en-US" altLang="zh-TW" dirty="0"/>
              <a:t>train_1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A6A68F1-3C9E-B1B2-5BA1-018EFC530453}"/>
              </a:ext>
            </a:extLst>
          </p:cNvPr>
          <p:cNvCxnSpPr>
            <a:cxnSpLocks/>
          </p:cNvCxnSpPr>
          <p:nvPr/>
        </p:nvCxnSpPr>
        <p:spPr>
          <a:xfrm>
            <a:off x="2381250" y="4648884"/>
            <a:ext cx="0" cy="53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0AFCE4-7733-09D8-4950-5702D89ABE0E}"/>
              </a:ext>
            </a:extLst>
          </p:cNvPr>
          <p:cNvSpPr txBox="1"/>
          <p:nvPr/>
        </p:nvSpPr>
        <p:spPr>
          <a:xfrm>
            <a:off x="1533524" y="4313576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y_train_1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7D5BD6D-008C-00CD-9AEA-4DF1B4AFF514}"/>
              </a:ext>
            </a:extLst>
          </p:cNvPr>
          <p:cNvCxnSpPr/>
          <p:nvPr/>
        </p:nvCxnSpPr>
        <p:spPr>
          <a:xfrm>
            <a:off x="1162050" y="3526007"/>
            <a:ext cx="133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78EA0D-9591-E888-35AC-7DCD021E0448}"/>
              </a:ext>
            </a:extLst>
          </p:cNvPr>
          <p:cNvSpPr txBox="1"/>
          <p:nvPr/>
        </p:nvSpPr>
        <p:spPr>
          <a:xfrm>
            <a:off x="1324498" y="3202841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effectLst/>
              </a:rPr>
              <a:t>x_</a:t>
            </a:r>
            <a:r>
              <a:rPr lang="en-US" altLang="zh-TW" dirty="0"/>
              <a:t>train_2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894D3D0-89F4-BA12-5547-E244B1F8F0CB}"/>
              </a:ext>
            </a:extLst>
          </p:cNvPr>
          <p:cNvCxnSpPr>
            <a:cxnSpLocks/>
          </p:cNvCxnSpPr>
          <p:nvPr/>
        </p:nvCxnSpPr>
        <p:spPr>
          <a:xfrm>
            <a:off x="2495550" y="3286545"/>
            <a:ext cx="0" cy="226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596871-66F6-7FDF-7137-8B54B6EE7526}"/>
              </a:ext>
            </a:extLst>
          </p:cNvPr>
          <p:cNvSpPr txBox="1"/>
          <p:nvPr/>
        </p:nvSpPr>
        <p:spPr>
          <a:xfrm>
            <a:off x="1628773" y="2917213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y_train_2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4C164AB-D2EA-2338-260D-B67920CCD180}"/>
              </a:ext>
            </a:extLst>
          </p:cNvPr>
          <p:cNvCxnSpPr>
            <a:cxnSpLocks/>
          </p:cNvCxnSpPr>
          <p:nvPr/>
        </p:nvCxnSpPr>
        <p:spPr>
          <a:xfrm>
            <a:off x="990598" y="3526007"/>
            <a:ext cx="17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7449CF-8D34-0C56-CD0A-1D90B6458B1F}"/>
              </a:ext>
            </a:extLst>
          </p:cNvPr>
          <p:cNvSpPr txBox="1"/>
          <p:nvPr/>
        </p:nvSpPr>
        <p:spPr>
          <a:xfrm>
            <a:off x="933448" y="3581698"/>
            <a:ext cx="13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 1 day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BC105DA-06E5-1857-F0AB-3EB6DCB02606}"/>
              </a:ext>
            </a:extLst>
          </p:cNvPr>
          <p:cNvCxnSpPr>
            <a:cxnSpLocks/>
          </p:cNvCxnSpPr>
          <p:nvPr/>
        </p:nvCxnSpPr>
        <p:spPr>
          <a:xfrm>
            <a:off x="990598" y="2981325"/>
            <a:ext cx="0" cy="2362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6E64BBB5-82F9-5C13-C6DC-90AD12E0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" y="1080136"/>
            <a:ext cx="4595258" cy="472481"/>
          </a:xfrm>
          <a:prstGeom prst="rect">
            <a:avLst/>
          </a:prstGeom>
        </p:spPr>
      </p:pic>
      <p:sp>
        <p:nvSpPr>
          <p:cNvPr id="32" name="標題 38">
            <a:extLst>
              <a:ext uri="{FF2B5EF4-FFF2-40B4-BE49-F238E27FC236}">
                <a16:creationId xmlns:a16="http://schemas.microsoft.com/office/drawing/2014/main" id="{C4F2B38E-95ED-FC00-FC4D-4A41E4081646}"/>
              </a:ext>
            </a:extLst>
          </p:cNvPr>
          <p:cNvSpPr txBox="1">
            <a:spLocks/>
          </p:cNvSpPr>
          <p:nvPr/>
        </p:nvSpPr>
        <p:spPr>
          <a:xfrm>
            <a:off x="959188" y="12720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Train data ,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base_days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TW" dirty="0"/>
              <a:t>= 250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8D55612E-0D65-415F-8168-2EF9178A3683}"/>
                  </a:ext>
                </a:extLst>
              </p14:cNvPr>
              <p14:cNvContentPartPr/>
              <p14:nvPr/>
            </p14:nvContentPartPr>
            <p14:xfrm>
              <a:off x="1047600" y="876240"/>
              <a:ext cx="6166440" cy="512496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8D55612E-0D65-415F-8168-2EF9178A36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8240" y="866880"/>
                <a:ext cx="6185160" cy="51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43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3404FD-1279-36CD-C9C2-74D51533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6D147F-B729-C648-1978-F140B483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6" y="1224900"/>
            <a:ext cx="5505450" cy="23618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4B689C-04EC-E150-7CE2-7C1BD93E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1" y="323830"/>
            <a:ext cx="2609920" cy="7456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853F51-2021-9A18-F31E-12EF3D568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6" y="3586785"/>
            <a:ext cx="5505448" cy="23618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3DA3B28-D076-B92F-4666-5E129FF6B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586785"/>
            <a:ext cx="5686424" cy="24129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8BCE20C4-9ADE-3119-B7A6-C3093D22F6C7}"/>
                  </a:ext>
                </a:extLst>
              </p14:cNvPr>
              <p14:cNvContentPartPr/>
              <p14:nvPr/>
            </p14:nvContentPartPr>
            <p14:xfrm>
              <a:off x="996840" y="1371600"/>
              <a:ext cx="10916280" cy="212760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8BCE20C4-9ADE-3119-B7A6-C3093D22F6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80" y="1362240"/>
                <a:ext cx="10935000" cy="21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10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5F091D-9C7B-2E79-E658-B93D841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81210F-8144-B8F1-3F8C-2C407B53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0" y="1219358"/>
            <a:ext cx="5311600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6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F834F4-45F6-2A86-D683-837958E4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34C917-FF2C-E6F5-DDF0-1385A1C4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9544" y="2864223"/>
            <a:ext cx="5311327" cy="29041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F425F2-AA58-CB9B-4770-532732309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42" y="336245"/>
            <a:ext cx="3176408" cy="6110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796D5FA1-D2C0-6B90-6E5A-973EE267E8CF}"/>
                  </a:ext>
                </a:extLst>
              </p14:cNvPr>
              <p14:cNvContentPartPr/>
              <p14:nvPr/>
            </p14:nvContentPartPr>
            <p14:xfrm>
              <a:off x="7194600" y="3448080"/>
              <a:ext cx="1092600" cy="3942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796D5FA1-D2C0-6B90-6E5A-973EE267E8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5240" y="3438720"/>
                <a:ext cx="1111320" cy="4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75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38">
            <a:extLst>
              <a:ext uri="{FF2B5EF4-FFF2-40B4-BE49-F238E27FC236}">
                <a16:creationId xmlns:a16="http://schemas.microsoft.com/office/drawing/2014/main" id="{AE684383-68CD-B8D2-E5C6-D8564524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88" y="127202"/>
            <a:ext cx="10515600" cy="1325563"/>
          </a:xfrm>
        </p:spPr>
        <p:txBody>
          <a:bodyPr/>
          <a:lstStyle/>
          <a:p>
            <a:r>
              <a:rPr lang="en-US" altLang="zh-TW" dirty="0"/>
              <a:t>Prediction with real data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FA24F5-FC3A-C548-DD33-B8C2D43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5BA417-B3D5-F6F6-6734-66C7D997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91003"/>
            <a:ext cx="12191998" cy="52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3EF7D8-1BA9-C3B6-FE5C-F24C64FA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75888A-FC1B-0EF3-0152-89F26400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45" y="1085647"/>
            <a:ext cx="6698560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86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78CC0B5-602F-60E3-5F40-82C62A412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800226"/>
            <a:ext cx="12171430" cy="5057773"/>
          </a:xfrm>
          <a:prstGeom prst="rect">
            <a:avLst/>
          </a:prstGeom>
        </p:spPr>
      </p:pic>
      <p:sp>
        <p:nvSpPr>
          <p:cNvPr id="22" name="標題 38">
            <a:extLst>
              <a:ext uri="{FF2B5EF4-FFF2-40B4-BE49-F238E27FC236}">
                <a16:creationId xmlns:a16="http://schemas.microsoft.com/office/drawing/2014/main" id="{F881B94A-F8B4-C91E-1A05-21205CB015F1}"/>
              </a:ext>
            </a:extLst>
          </p:cNvPr>
          <p:cNvSpPr txBox="1">
            <a:spLocks/>
          </p:cNvSpPr>
          <p:nvPr/>
        </p:nvSpPr>
        <p:spPr>
          <a:xfrm>
            <a:off x="838200" y="6992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Prediction with predicted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45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E817E1-8BFE-69AF-3254-9244C722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4A0936-91B3-42C9-B043-7C635474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94" y="1866764"/>
            <a:ext cx="6127011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5F091D-9C7B-2E79-E658-B93D841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81210F-8144-B8F1-3F8C-2C407B53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0" y="1219358"/>
            <a:ext cx="5311600" cy="55021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4553AA23-5695-3714-8CD5-44BA2E0111EE}"/>
                  </a:ext>
                </a:extLst>
              </p14:cNvPr>
              <p14:cNvContentPartPr/>
              <p14:nvPr/>
            </p14:nvContentPartPr>
            <p14:xfrm>
              <a:off x="3460680" y="3213000"/>
              <a:ext cx="7233120" cy="23500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4553AA23-5695-3714-8CD5-44BA2E0111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1320" y="3203640"/>
                <a:ext cx="7251840" cy="23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1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F834F4-45F6-2A86-D683-837958E4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34C917-FF2C-E6F5-DDF0-1385A1C4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7487" y="3350982"/>
            <a:ext cx="5381625" cy="29212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F425F2-AA58-CB9B-4770-53273230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1745945"/>
            <a:ext cx="6106251" cy="45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38">
            <a:extLst>
              <a:ext uri="{FF2B5EF4-FFF2-40B4-BE49-F238E27FC236}">
                <a16:creationId xmlns:a16="http://schemas.microsoft.com/office/drawing/2014/main" id="{AE684383-68CD-B8D2-E5C6-D8564524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88" y="127202"/>
            <a:ext cx="10515600" cy="1325563"/>
          </a:xfrm>
        </p:spPr>
        <p:txBody>
          <a:bodyPr/>
          <a:lstStyle/>
          <a:p>
            <a:r>
              <a:rPr lang="en-US" altLang="zh-TW" dirty="0"/>
              <a:t>Prediction with real data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FA24F5-FC3A-C548-DD33-B8C2D43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036D96-A91D-F054-3A09-29DD85E1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2" y="1186685"/>
            <a:ext cx="6604494" cy="2505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5BA417-B3D5-F6F6-6734-66C7D9974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51" y="1516092"/>
            <a:ext cx="10849549" cy="4654549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63D4555-E988-B245-F0D2-202677FB5FC3}"/>
              </a:ext>
            </a:extLst>
          </p:cNvPr>
          <p:cNvCxnSpPr>
            <a:cxnSpLocks/>
          </p:cNvCxnSpPr>
          <p:nvPr/>
        </p:nvCxnSpPr>
        <p:spPr>
          <a:xfrm>
            <a:off x="2171698" y="3416839"/>
            <a:ext cx="1348716" cy="19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547A78-EA56-D704-2186-16C362F63A24}"/>
              </a:ext>
            </a:extLst>
          </p:cNvPr>
          <p:cNvSpPr txBox="1"/>
          <p:nvPr/>
        </p:nvSpPr>
        <p:spPr>
          <a:xfrm>
            <a:off x="2272639" y="3436456"/>
            <a:ext cx="98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effectLst/>
              </a:rPr>
              <a:t>x_</a:t>
            </a:r>
            <a:r>
              <a:rPr lang="en-US" altLang="zh-TW" dirty="0"/>
              <a:t>test_1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4A287F6-7225-7300-C5D7-3ADAAFE789DB}"/>
              </a:ext>
            </a:extLst>
          </p:cNvPr>
          <p:cNvCxnSpPr>
            <a:cxnSpLocks/>
          </p:cNvCxnSpPr>
          <p:nvPr/>
        </p:nvCxnSpPr>
        <p:spPr>
          <a:xfrm flipV="1">
            <a:off x="3520414" y="3103618"/>
            <a:ext cx="0" cy="80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D12DE4-885A-BCBE-32AD-F558FC30980A}"/>
              </a:ext>
            </a:extLst>
          </p:cNvPr>
          <p:cNvSpPr txBox="1"/>
          <p:nvPr/>
        </p:nvSpPr>
        <p:spPr>
          <a:xfrm>
            <a:off x="2845139" y="3887733"/>
            <a:ext cx="177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prediction_1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665FF0-524F-7377-143C-05EC56EB0063}"/>
              </a:ext>
            </a:extLst>
          </p:cNvPr>
          <p:cNvCxnSpPr>
            <a:cxnSpLocks/>
          </p:cNvCxnSpPr>
          <p:nvPr/>
        </p:nvCxnSpPr>
        <p:spPr>
          <a:xfrm>
            <a:off x="2400300" y="5312675"/>
            <a:ext cx="133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E8E07D-37A0-3D1A-9F0A-FB39F722198A}"/>
              </a:ext>
            </a:extLst>
          </p:cNvPr>
          <p:cNvSpPr txBox="1"/>
          <p:nvPr/>
        </p:nvSpPr>
        <p:spPr>
          <a:xfrm>
            <a:off x="2562748" y="4989509"/>
            <a:ext cx="98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effectLst/>
              </a:rPr>
              <a:t>x_test</a:t>
            </a:r>
            <a:r>
              <a:rPr lang="en-US" altLang="zh-TW" dirty="0"/>
              <a:t>_2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794C908-C65D-686D-A1DB-E1F871CA8B2A}"/>
              </a:ext>
            </a:extLst>
          </p:cNvPr>
          <p:cNvCxnSpPr>
            <a:cxnSpLocks/>
          </p:cNvCxnSpPr>
          <p:nvPr/>
        </p:nvCxnSpPr>
        <p:spPr>
          <a:xfrm flipV="1">
            <a:off x="3733800" y="3036943"/>
            <a:ext cx="0" cy="248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73E5DEE-E91E-90E9-D476-A0776118D113}"/>
              </a:ext>
            </a:extLst>
          </p:cNvPr>
          <p:cNvSpPr txBox="1"/>
          <p:nvPr/>
        </p:nvSpPr>
        <p:spPr>
          <a:xfrm>
            <a:off x="3181860" y="5461620"/>
            <a:ext cx="184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prediction _2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012CB55-C2BF-1546-F20A-DE90E7DA0007}"/>
              </a:ext>
            </a:extLst>
          </p:cNvPr>
          <p:cNvCxnSpPr>
            <a:cxnSpLocks/>
          </p:cNvCxnSpPr>
          <p:nvPr/>
        </p:nvCxnSpPr>
        <p:spPr>
          <a:xfrm>
            <a:off x="2171698" y="5312675"/>
            <a:ext cx="228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1F1DAC6-A831-42A1-FEE5-7E45969E5643}"/>
              </a:ext>
            </a:extLst>
          </p:cNvPr>
          <p:cNvSpPr txBox="1"/>
          <p:nvPr/>
        </p:nvSpPr>
        <p:spPr>
          <a:xfrm>
            <a:off x="2083138" y="5378175"/>
            <a:ext cx="13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 1 day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999D313-5867-5848-0D75-F74461CD4A0C}"/>
              </a:ext>
            </a:extLst>
          </p:cNvPr>
          <p:cNvCxnSpPr>
            <a:cxnSpLocks/>
          </p:cNvCxnSpPr>
          <p:nvPr/>
        </p:nvCxnSpPr>
        <p:spPr>
          <a:xfrm>
            <a:off x="2171698" y="2586157"/>
            <a:ext cx="0" cy="33654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357D0143-ACA4-2F46-06EC-5838D3BD18AF}"/>
                  </a:ext>
                </a:extLst>
              </p14:cNvPr>
              <p14:cNvContentPartPr/>
              <p14:nvPr/>
            </p14:nvContentPartPr>
            <p14:xfrm>
              <a:off x="2203560" y="1968480"/>
              <a:ext cx="4604040" cy="387396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357D0143-ACA4-2F46-06EC-5838D3BD18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4200" y="1959120"/>
                <a:ext cx="4622760" cy="38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30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3EF7D8-1BA9-C3B6-FE5C-F24C64FA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75888A-FC1B-0EF3-0152-89F26400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70" y="1171372"/>
            <a:ext cx="6698560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528028-A62C-96B8-9B64-97DFBDBE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6B8D19-3DE1-7773-544D-EE1EE13C3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376925"/>
            <a:ext cx="11255715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7B6C29-5140-7971-7602-5FAEEEEA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8CC0B5-602F-60E3-5F40-82C62A41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225"/>
            <a:ext cx="12171432" cy="50577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924FA5E-21BD-7C01-9F5E-5B39CD6C3BF1}"/>
              </a:ext>
            </a:extLst>
          </p:cNvPr>
          <p:cNvCxnSpPr>
            <a:cxnSpLocks/>
          </p:cNvCxnSpPr>
          <p:nvPr/>
        </p:nvCxnSpPr>
        <p:spPr>
          <a:xfrm>
            <a:off x="8496298" y="3466023"/>
            <a:ext cx="1348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73141B-0873-4383-23A1-E990E408E8A9}"/>
              </a:ext>
            </a:extLst>
          </p:cNvPr>
          <p:cNvSpPr txBox="1"/>
          <p:nvPr/>
        </p:nvSpPr>
        <p:spPr>
          <a:xfrm>
            <a:off x="8597239" y="3485640"/>
            <a:ext cx="98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effectLst/>
              </a:rPr>
              <a:t>x_</a:t>
            </a:r>
            <a:r>
              <a:rPr lang="en-US" altLang="zh-TW" dirty="0"/>
              <a:t>test_1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44B11FF-FCA9-2640-A8BD-0287793D3E71}"/>
              </a:ext>
            </a:extLst>
          </p:cNvPr>
          <p:cNvCxnSpPr>
            <a:cxnSpLocks/>
          </p:cNvCxnSpPr>
          <p:nvPr/>
        </p:nvCxnSpPr>
        <p:spPr>
          <a:xfrm flipV="1">
            <a:off x="9845014" y="3152802"/>
            <a:ext cx="0" cy="80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CC0FA3-BDF9-56F9-79F3-E21D0CC9A269}"/>
              </a:ext>
            </a:extLst>
          </p:cNvPr>
          <p:cNvSpPr txBox="1"/>
          <p:nvPr/>
        </p:nvSpPr>
        <p:spPr>
          <a:xfrm>
            <a:off x="9216364" y="3936917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y_test_1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CBD33EC-2D2C-9E55-1F1B-DF87E31B497A}"/>
              </a:ext>
            </a:extLst>
          </p:cNvPr>
          <p:cNvCxnSpPr>
            <a:cxnSpLocks/>
          </p:cNvCxnSpPr>
          <p:nvPr/>
        </p:nvCxnSpPr>
        <p:spPr>
          <a:xfrm>
            <a:off x="8724900" y="5361859"/>
            <a:ext cx="133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622604C-0C92-26C5-70C5-EB0D08D95E87}"/>
              </a:ext>
            </a:extLst>
          </p:cNvPr>
          <p:cNvSpPr txBox="1"/>
          <p:nvPr/>
        </p:nvSpPr>
        <p:spPr>
          <a:xfrm>
            <a:off x="8887348" y="5038693"/>
            <a:ext cx="98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effectLst/>
              </a:rPr>
              <a:t>x_test</a:t>
            </a:r>
            <a:r>
              <a:rPr lang="en-US" altLang="zh-TW" dirty="0"/>
              <a:t>_2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DA686D5-E767-206D-35BD-E1D7C8FD238E}"/>
              </a:ext>
            </a:extLst>
          </p:cNvPr>
          <p:cNvCxnSpPr>
            <a:cxnSpLocks/>
          </p:cNvCxnSpPr>
          <p:nvPr/>
        </p:nvCxnSpPr>
        <p:spPr>
          <a:xfrm flipV="1">
            <a:off x="10058400" y="2952750"/>
            <a:ext cx="0" cy="293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4C9AFA-D365-88DD-903F-D3F1FC4AD525}"/>
              </a:ext>
            </a:extLst>
          </p:cNvPr>
          <p:cNvSpPr txBox="1"/>
          <p:nvPr/>
        </p:nvSpPr>
        <p:spPr>
          <a:xfrm>
            <a:off x="9583150" y="5850493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y_test_2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78CB5EC-0A26-E549-8B31-A3A808CEAA2C}"/>
              </a:ext>
            </a:extLst>
          </p:cNvPr>
          <p:cNvCxnSpPr>
            <a:cxnSpLocks/>
          </p:cNvCxnSpPr>
          <p:nvPr/>
        </p:nvCxnSpPr>
        <p:spPr>
          <a:xfrm>
            <a:off x="8496298" y="5361859"/>
            <a:ext cx="228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02FA69-580D-2B1A-E6DE-D0BE47585521}"/>
              </a:ext>
            </a:extLst>
          </p:cNvPr>
          <p:cNvSpPr txBox="1"/>
          <p:nvPr/>
        </p:nvSpPr>
        <p:spPr>
          <a:xfrm>
            <a:off x="8407738" y="5427359"/>
            <a:ext cx="13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 1 day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53ADD1F-32E1-A8B6-6FE7-48EB027ADD89}"/>
              </a:ext>
            </a:extLst>
          </p:cNvPr>
          <p:cNvCxnSpPr>
            <a:cxnSpLocks/>
          </p:cNvCxnSpPr>
          <p:nvPr/>
        </p:nvCxnSpPr>
        <p:spPr>
          <a:xfrm>
            <a:off x="8496298" y="2635341"/>
            <a:ext cx="0" cy="33654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標題 38">
            <a:extLst>
              <a:ext uri="{FF2B5EF4-FFF2-40B4-BE49-F238E27FC236}">
                <a16:creationId xmlns:a16="http://schemas.microsoft.com/office/drawing/2014/main" id="{F881B94A-F8B4-C91E-1A05-21205CB015F1}"/>
              </a:ext>
            </a:extLst>
          </p:cNvPr>
          <p:cNvSpPr txBox="1">
            <a:spLocks/>
          </p:cNvSpPr>
          <p:nvPr/>
        </p:nvSpPr>
        <p:spPr>
          <a:xfrm>
            <a:off x="838200" y="6992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Prediction with predicted data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9BB6FEC-742F-6D32-3AE8-D9335386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6" y="1581150"/>
            <a:ext cx="6913027" cy="219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17E5BDE0-448E-DC2A-06F8-6FFDE0A63A42}"/>
                  </a:ext>
                </a:extLst>
              </p14:cNvPr>
              <p14:cNvContentPartPr/>
              <p14:nvPr/>
            </p14:nvContentPartPr>
            <p14:xfrm>
              <a:off x="9931320" y="3308400"/>
              <a:ext cx="1352880" cy="31140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17E5BDE0-448E-DC2A-06F8-6FFDE0A63A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1960" y="3299040"/>
                <a:ext cx="137160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53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E817E1-8BFE-69AF-3254-9244C722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4A0936-91B3-42C9-B043-7C635474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94" y="1866764"/>
            <a:ext cx="6127011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146</Words>
  <Application>Microsoft Office PowerPoint</Application>
  <PresentationFormat>寬螢幕</PresentationFormat>
  <Paragraphs>51</Paragraphs>
  <Slides>26</Slides>
  <Notes>0</Notes>
  <HiddenSlides>7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Söhne</vt:lpstr>
      <vt:lpstr>Arial</vt:lpstr>
      <vt:lpstr>Calibri</vt:lpstr>
      <vt:lpstr>Calibri Light</vt:lpstr>
      <vt:lpstr>Office 佈景主題</vt:lpstr>
      <vt:lpstr>Case 1.</vt:lpstr>
      <vt:lpstr>PowerPoint 簡報</vt:lpstr>
      <vt:lpstr>PowerPoint 簡報</vt:lpstr>
      <vt:lpstr>PowerPoint 簡報</vt:lpstr>
      <vt:lpstr>Prediction with real data</vt:lpstr>
      <vt:lpstr>PowerPoint 簡報</vt:lpstr>
      <vt:lpstr>PowerPoint 簡報</vt:lpstr>
      <vt:lpstr>PowerPoint 簡報</vt:lpstr>
      <vt:lpstr>PowerPoint 簡報</vt:lpstr>
      <vt:lpstr>Case 2.</vt:lpstr>
      <vt:lpstr>PowerPoint 簡報</vt:lpstr>
      <vt:lpstr>PowerPoint 簡報</vt:lpstr>
      <vt:lpstr>PowerPoint 簡報</vt:lpstr>
      <vt:lpstr>Prediction with real data</vt:lpstr>
      <vt:lpstr>PowerPoint 簡報</vt:lpstr>
      <vt:lpstr>PowerPoint 簡報</vt:lpstr>
      <vt:lpstr>PowerPoint 簡報</vt:lpstr>
      <vt:lpstr>Case 3.</vt:lpstr>
      <vt:lpstr>PowerPoint 簡報</vt:lpstr>
      <vt:lpstr>PowerPoint 簡報</vt:lpstr>
      <vt:lpstr>PowerPoint 簡報</vt:lpstr>
      <vt:lpstr>PowerPoint 簡報</vt:lpstr>
      <vt:lpstr>Prediction with real data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10</cp:revision>
  <dcterms:created xsi:type="dcterms:W3CDTF">2023-01-14T06:43:19Z</dcterms:created>
  <dcterms:modified xsi:type="dcterms:W3CDTF">2023-03-11T15:31:27Z</dcterms:modified>
</cp:coreProperties>
</file>