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0" r:id="rId2"/>
    <p:sldId id="257" r:id="rId3"/>
    <p:sldId id="258" r:id="rId4"/>
    <p:sldId id="282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3-11T15:04:24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3440 3651 0,'70'0'62,"71"36"-46,18-36-16,17 0 15,1 0-15,-1 0 16,36 0-16,194 0 16,-18 0-1,-283 0 1,54 0 0,106 0-16,-18 0 15,-141 0 1,17 0-16,177 0 15,-18 0 1,-53 0 0,107-18-1,-248 18 1,70-35-16,89 17 16,-88 18-1,-71 0 1,-35 0-16,53 0 15,-53 0-15,18 0 16,-54 0 0,54 0-16,-1-18 15,19 18-15,87 0 16,71-17 0,-194 17-1,53 0 1,-18 0-16,-35 0 0,35-18 15,0 18-15,71 0 16,-18 0 0,-35 0-1,-18 0 1,0 0 0,-70 0-1,35 0-15,0 0 16,17 0-1,-35 0 1,1 0 0,-1 0-1,18-18-15,0 18 16,17 0-16,-17 0 16,36 0-16,-37 0 15,-16 0-15,52 0 16,-70 0-1</inkml:trace>
  <inkml:trace contextRef="#ctx0" brushRef="#br0" timeOffset="2317">2822 14252 0,'0'-17'109,"53"17"-109,-35 0 16,35 0-16,17 0 16,-17-18-16,18 18 15,-1 0-15,18 0 16,-35 0-16,-17 0 16,17-18-16,-18 18 31,-18 0-31,1 0 0,53 0 15,-18 0 1,0 0 0,88 0-1,-88 0-15,17 0 16,89 0 0,-106 0-16,17-17 15,1 17 1,-36 0-16,-17 0 15,17 0-15,-17 0 16,70 0 0,0 0-1,-17 0-15,-18 0 16,35 0 0,-53 0-16,0 0 15,18 0-15,-17 0 16,-19 0-16,1 0 15,-1 0-15,72 0 16,-54 0 0,53 0-1,0 0 1,-35 0-16,35 0 16,-52 0-1,-19 0 1,1 0-16,0 0 15,17 0-15,-17 0 16,70 0 0,-53 0-16,36 0 15,52 0 1,0 0 0,-52 0-1,-53 0-15,-1 0 16,19 0-16,-19 0 15,36 0 1,-35 0 0,-1 0-16</inkml:trace>
  <inkml:trace contextRef="#ctx0" brushRef="#br0" timeOffset="2850.01">6297 14111 0,'18'0'62,"17"0"-62,0 18 0,-35-1 16,36-17 0,-19 0-16,-17 18 15,0 17 48,0 1-63,-35 34 15,0-52-15,-1 17 16,-87 0 0,17-17-1,18-18 1,70 0-1</inkml:trace>
  <inkml:trace contextRef="#ctx0" brushRef="#br0" timeOffset="3742.99">2946 14129 0,'-18'0'16,"18"17"15,-18-17-16,1 0 1,17 18 0,-18 0-1,-17-1 1,0 19 0,-18-19-16,17 1 15,1 17 16,35 0 1,35-17-17,1 17-15,-36 1 16,17-36 0,19 17-16,-19 1 0,1 0 15,-1-18-15,1 0 16,53 17-1,-54-17 17</inkml:trace>
  <inkml:trace contextRef="#ctx0" brushRef="#br0" timeOffset="5561">4004 14834 0,'0'18'62,"35"-18"-46,18 18-16,-35 17 16,17-18-16,18 19 15,-53-19 1,0 1 0,0 0 46,-35-1-62,17-17 16,0 18-16,1-18 15,-18 0 1,17 0 0,18 35 46,18-17-46,17-18-1,-18 18-15,-17-1 16,0 1 0,0-1-1,-17 1 1,-18-18-1,17 18-15,0-18 16,-17 0 0,17 0-1,-87 0 1,87-18-16,-35 18 16,35 0-16,1-18 15,17 1 1</inkml:trace>
  <inkml:trace contextRef="#ctx0" brushRef="#br0" timeOffset="6383">4357 15064 0,'0'35'93,"0"0"-77,0-17 0,0 17-1,0-17 1,0-1-16,17-17 15,-17 18 1,36-18 31,-19 0-47,19 0 16,-1-35-1,-17 35-15,-1-18 16,-17 0-1,0 1-15,0-1 16,0 1-16,0-1 16,-17 18-16,17-18 15,0 1 1,-36 17 0,-17 0-1,0-18 1,36 18-1</inkml:trace>
  <inkml:trace contextRef="#ctx0" brushRef="#br0" timeOffset="8654">6738 14111 0,'-18'0'94,"-35"35"-79,18-17-15,18 17 16,-19-35-16,1 18 15,35 0 1,0-1 31,0 1-47,18-1 16,-18 1-1,17-18 1,1 0-1,0 18-15,-1-1 16,18 1-16,-17-18 16</inkml:trace>
  <inkml:trace contextRef="#ctx0" brushRef="#br0" timeOffset="9447.99">6597 14235 0,'35'0'62,"53"0"-46,-35 0-16,0 0 15,88 0 1,-35 0 0,-53 0-1,-35 0 1,-1 0-1,1 0 64,17 0-79,1 0 15,-1 0-15,0 0 16,0 0-1,-17 0 1,0 0 47,-1 0-63,19 0 15,-1-18 1,-17 18-1</inkml:trace>
  <inkml:trace contextRef="#ctx0" brushRef="#br0" timeOffset="10002.99">7479 14111 0,'18'18'79,"-1"-1"-64,-17 1-15,18 0 16,-1-1-16,1 1 15,-18 0-15,18-1 16,-18 1 0,17-1-16,-17 1 15,-17 17 32,-19-17-47,1 17 16,-35 1-1,34-19 1</inkml:trace>
  <inkml:trace contextRef="#ctx0" brushRef="#br0" timeOffset="10771.99">6862 14852 0,'0'53'63,"0"0"-48,0 17 16,0-34-31,0-19 32</inkml:trace>
  <inkml:trace contextRef="#ctx0" brushRef="#br0" timeOffset="11572">7144 14817 0,'0'35'32,"-18"-17"-17,18-1 1,-18 18-1,18-17-15,0 0 16,0 17-16,0-17 16,0-1-1,0 1-15,0 0 32,18-18 46,0-18-63,-1 0-15,1 18 0,0-17 16,-18-1 0,17 0-16,1 1 15,-18-1 1,0 0-1,0 1 1,0-1 31,0 1-31,0-1-1,-18 18 1,1-35-1,17 17 1,-18 18 0,18-18-16,-18 18 15</inkml:trace>
  <inkml:trace contextRef="#ctx0" brushRef="#br0" timeOffset="16223.99">4110 10407 0,'17'0'94,"1"0"-79,0 0 1,-1 0-1</inkml:trace>
  <inkml:trace contextRef="#ctx0" brushRef="#br0" timeOffset="16608">4039 10583 0,'36'0'47,"-1"0"-31,0 0-16,0 0 16,54 0-1,-54 0 1,-17 0-1</inkml:trace>
  <inkml:trace contextRef="#ctx0" brushRef="#br0" timeOffset="17040">4568 10319 0,'0'70'31,"0"-52"-15,0 17-16,0 18 15,0 0-15,0 35 16,0-17 0,0-36-1,0-17-15</inkml:trace>
  <inkml:trace contextRef="#ctx0" brushRef="#br0" timeOffset="21050.99">4163 10442 0,'17'0'172,"1"0"16,0 0-94,-1 0-63,1 0 78,0 0-62,-1 0-16,1 0 47,0 0-62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3-11T15:07:23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30445 3651 0,'35'0'16,"106"53"-1,-53-35 1,71-1 0,-71-17-1,18 18-15,70-18 16,-70 0 0,-70 0-1,-19 0 16</inkml:trace>
  <inkml:trace contextRef="#ctx0" brushRef="#br0" timeOffset="2119.3">2170 13388 0,'0'0'0,"17"0"0,1 18 16,-1 17 0,19-18-16,-19 19 15,19-19 1,-36 1-1,17-18-15,36-35 110,-17-1-95,87-210 1,-70 175 0,-18-70-1</inkml:trace>
  <inkml:trace contextRef="#ctx0" brushRef="#br0" timeOffset="3041.86">4357 10954 0,'17'0'0,"36"0"15,-17 0-15,17 0 16,17 0-16,-17 17 16,-35-17-16,-1 0 15</inkml:trace>
  <inkml:trace contextRef="#ctx0" brushRef="#br0" timeOffset="3345.76">4410 11112 0,'0'0'0,"17"18"16,1 0-16,0-1 15,17-17 1,35 36 0,1-36-1,17 0 1,-35-18-1,-35 18-15,-18-35 16</inkml:trace>
  <inkml:trace contextRef="#ctx0" brushRef="#br0" timeOffset="3935.12">5115 10866 0,'-17'0'110,"-1"35"-95,0 0-15,1 0 16,-1 18-16,18-35 0,-18 35 15,18 0 1,0-36 0,0 72-1,0-36-15,36-18 32,-19 18-32,-17 0 15,0-18 1,0-17 15,-35-18 0,-18-36 1,36 36-32,-1-35 15,18 0-15,-35 35 16,-1-36-16</inkml:trace>
  <inkml:trace contextRef="#ctx0" brushRef="#br0" timeOffset="4264.64">5045 11183 0,'17'0'0,"1"0"16,0 0 0,17 0-1,0 0-15,18 0 16,0 0-1,-35 0-15,-1 0 16,1-18-16,0 18 16,-1 0-1</inkml:trace>
  <inkml:trace contextRef="#ctx0" brushRef="#br0" timeOffset="4827.74">5380 11165 0,'17'0'31,"-17"18"-15,18 35-1,-18-35 1,18-1 0,-1 1-1,1 0 1,0-1 0,-1-17-1,1 0 1,0 0-1,-1 0 1,1 0 0,0 0-16,-18-17 15,0-1-15,0-17 16,0 17-16,0-17 16,-18-1-16,0 19 15,18-19 1,-17 36-16,-1-17 15,0-1-15,18 1 16,-35 17 0,17 0-16,1 0 31,-19 0-15,19 0-1</inkml:trace>
  <inkml:trace contextRef="#ctx0" brushRef="#br0" timeOffset="10364.93">15752 11042 0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3-11T15:21:28.5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26441 12347 0,'-53'0'62,"-88"0"-46,88 0-1,0 0 1,35-17 31,1-1-47,17 0 15,0-52 1,17-18 0,36-1-1,18 54 1,-54 35 15,54 35 0,-18 18-31,-18 0 16,-17-35 0,-1 17-1,-17-17 1,0-1 0,0 1-1,-106 35 1,36-53-1,-142 35 1,106-35 0</inkml:trace>
  <inkml:trace contextRef="#ctx0" brushRef="#br0" timeOffset="1684.29">24430 11712 0,'0'71'47,"0"17"-47,-35 335 31,17-317-31,18-53 16,-18 53-1,18-71-15,-17-17 16</inkml:trace>
  <inkml:trace contextRef="#ctx0" brushRef="#br0" timeOffset="2517.96">28081 7796 0,'-18'0'47,"-140"-88"-16,122 53-31,1 17 0,0-17 16,17 0-1,18 17-15</inkml:trace>
  <inkml:trace contextRef="#ctx0" brushRef="#br0" timeOffset="2813.15">28487 7355 0,'0'0'0,"0"18"31,17 17-31,-17-17 16,0 35-1,0-18-15,0 18 16,-70 0-1,-124 53 1,88-53-16,-176 17 16,0-34-1,158-36 1,89 0 0</inkml:trace>
  <inkml:trace contextRef="#ctx0" brushRef="#br0" timeOffset="3634.82">27570 7638 0,'17'0'31,"71"-18"-15,1-35-16,-36 53 16,70-70-1,-17 70 1,-36-18 0,-17 18-1,-53-18 1,18 18-16,0 0 15,-1 0 1,18-17 0,54 17-1,-36 0 1,-36 0 0</inkml:trace>
  <inkml:trace contextRef="#ctx0" brushRef="#br0" timeOffset="4197.84">27834 6703 0,'0'0'0,"-17"35"0,17-17 16,0-1-16,0 19 31,0-1-15,0-17-1,17-1-15,1 1 16,17-1-1,-17 1 1,17-18 0,18 0-1,0-35 1,-18 17 0,0-70 15,-35 53-16,0 17 17,-35 0-17,-18 18 1,-194 0 0,124 0-1,52 0-15</inkml:trace>
  <inkml:trace contextRef="#ctx0" brushRef="#br0" timeOffset="11398.94">26917 12241 0,'18'0'125,"52"0"-109,-17 0-1,-18 0-15,18 0 16,106-17 0,53-1-1,-18-17 1,-106 35 0,-70-18-1,17 18 1,18 0-1,17-17 1,1-1 0,52 0-1,1 18 1,-54 0 0,-34 0-1</inkml:trace>
  <inkml:trace contextRef="#ctx0" brushRef="#br0" timeOffset="11762.45">28381 11889 0,'18'0'109,"-18"17"-93,0 89 0,0-53-16,-18 18 15,-17-19 1,-36 19-16,-88 70 15,36-88 1,52-35 0,54-18-1</inkml:trace>
  <inkml:trace contextRef="#ctx0" brushRef="#br0" timeOffset="12310.54">27446 11871 0,'0'0'0,"-88"0"32,70 18-32,-35 17 15,-88 53 1,0 0 0,53-17-1,35-1 1,35-70 15,18 18-15,18-18-1,105 18 1,-34-1 0,-1-17-1</inkml:trace>
  <inkml:trace contextRef="#ctx0" brushRef="#br0" timeOffset="12776.87">27711 10760 0,'0'17'31,"0"54"-31,0 52 16,0 124-1,-18-17 1,18-142-1,0-71-15,0 1 16</inkml:trace>
  <inkml:trace contextRef="#ctx0" brushRef="#br0" timeOffset="13493.14">27005 12259 0,'18'0'47,"-1"35"-47,19 1 31,-1 34-15,18 1 0,-53-18-1,18-36 1</inkml:trace>
  <inkml:trace contextRef="#ctx0" brushRef="#br0" timeOffset="19099.37">24765 11818 0,'0'35'47,"-53"124"-15,35-124-32,-17 18 15,18 0-15,-19 53 16,-34 17-1,-1-17 1,36-17 0,0 16-1,35-87 1</inkml:trace>
  <inkml:trace contextRef="#ctx0" brushRef="#br0" timeOffset="20154.1">27746 6667 0,'0'53'62,"-35"300"-46,17-282-1,0 211 1,1 18 0,-1-212-16,0 18 15,18-89 1</inkml:trace>
  <inkml:trace contextRef="#ctx0" brushRef="#br0" timeOffset="22340.29">28310 10848 0,'0'0'0,"-17"18"32,-54 52-17,18 18 1,-17-35-1,-1 18 1,71-54-16,-35 19 16,17 17-16,-17-18 15,0 0-15,-1-17 16,1 35 0,18-36-1,-19 1 1,19 0-1,-1 17 1,0-35 109,18 18-94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3-11T15:07:39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10442 6597 0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3-11T15:20:08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988 15381 0,'17'0'62,"72"0"-31,-36 0-31,-1 0 16,1 0-16,0 0 16,53-18-1,-71 1-15,1 17 16,-1-18-1</inkml:trace>
  <inkml:trace contextRef="#ctx0" brushRef="#br0" timeOffset="508.9">1058 15610 0,'0'18'31,"0"0"0,18-18-31,-18 17 16,18-17 0,52 0-1,18 0 1,-17 18-1,-1-18 1,-34 0 0,-1 0-1,-17 0-15</inkml:trace>
  <inkml:trace contextRef="#ctx0" brushRef="#br0" timeOffset="927.27">970 15998 0,'35'18'47,"1"-18"-47,17 18 15,0-1 1,-1-17-16,-16 0 0,34 0 16,1 0-1,-36 0 1,-17 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3-11T15:07:52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7743 5592 0</inkml:trace>
  <inkml:trace contextRef="#ctx0" brushRef="#br0" timeOffset="2787.61">23707 12488 0</inkml:trace>
  <inkml:trace contextRef="#ctx0" brushRef="#br0" timeOffset="3650.73">23513 5891 0</inkml:trace>
  <inkml:trace contextRef="#ctx0" brushRef="#br0" timeOffset="52003.98">7955 4304 0,'-18'0'62,"1"0"-31,-1 0-15,1-18 15,-1 1-31,0 17 16,1 0-1,-1 0 1,0-18 0,18 0-16,-17 1 15,-1 17 1,0-18 0,-17-17-1,35 17 1,-17 0-1,17-17 79,35 18-78,0 17-1,-35-18 1,0 0 0,18 18-1,-1 0 48,54 18-32,-53-18-15,-1 0-1,-17 18 1,18-18 0,-1 0-1,1 0 16,-18 17-15,0 1 0,18-18-1,-1 17 1,-17 1 0,0 0-1,18-18-15,-18 17 31,0 1-15,0 17 0,0-17-1,-18 0 17,1-18-17,-1 17-15</inkml:trace>
  <inkml:trace contextRef="#ctx0" brushRef="#br0" timeOffset="54507.21">7990 12435 0,'-35'0'125,"17"0"-109,1 0 15,-18 0 0,17 0-31,0 0 16,1 0 31,-1 0-31,0-17-1,1 17 1,-1-18-16,0-17 15,1 35 1,34 0 109,72-18-94,-72 18-31,1 0 16,0 0 0,17 0 30,-18 0-30,19 0 0,-19 0 15,1 0-15,-18 18-16,18-18 15,-18 17-15,0 1 94,0 0-78,0-1-1,-36-17 1</inkml:trace>
  <inkml:trace contextRef="#ctx0" brushRef="#br0" timeOffset="63018.05">24007 4833 0,'-18'0'110,"18"-18"-110,-18 18 15,1 0 1,17-17 0,-18-1-1,0 0 1,18 1-1,-17-1-15,-1 18 16,0 0 62,18-35-47</inkml:trace>
  <inkml:trace contextRef="#ctx0" brushRef="#br0" timeOffset="63826.68">23936 4586 0,'53'18'31,"-53"-1"-15,18-17-1,-18 18 282,0 0-281,0-1-16,0 1 16,-18 0-1,0-18 1,18 17-1,-17-17-15,17 18 32,-18-18 46,0 0-63</inkml:trace>
  <inkml:trace contextRef="#ctx0" brushRef="#br0" timeOffset="65040.88">23865 4727 0,'0'0'0,"0"-17"16,0-1-1,-17 0-15,-1 18 31,18-35 94,0 17-93,0 1-32,35 17 218,18 0-186,-35 0-32,0 0 0,-1 0 15</inkml:trace>
  <inkml:trace contextRef="#ctx0" brushRef="#br0" timeOffset="67519.8">23936 11695 0,'-18'0'47,"1"0"-32,-1 0-15,0 0 32,1 0-32,-1 0 140,-17-36-124,0 1-16,35 17 16,-18 1-1,0 17 16,18-18-15,0 0 15,18 1 47,0-1-62,-1 18-16,1 0 16,-18-17-16,17 17 15,1-18 1,0 0 0,-1 18-1,-17-17 1,18 17 78,0 0-32,-1 17-46,-17 1-1,18-18-15,0 18 32,-1-18-1,-17 35 0,0-18-31,0 1 16,0 0-1,0-1 1,0 1 15,0 0 0,0-1-15,0 1 62,-17 0-47,-1-18-31</inkml:trace>
  <inkml:trace contextRef="#ctx0" brushRef="#br0" timeOffset="77372.23">15522 8326 0,'0'0'0,"0"35"15,35 88 1,-17-70-1,0 53 1,-18 0 0,0-53-16,0 17 15,0-17 1,0-35-16,0 0 16,0-1-1</inkml:trace>
  <inkml:trace contextRef="#ctx0" brushRef="#br0" timeOffset="77640.64">15963 8996 0,'18'0'15,"-1"0"1,-17 17 0</inkml:trace>
  <inkml:trace contextRef="#ctx0" brushRef="#br0" timeOffset="78242.34">16598 8343 0,'-17'0'47,"-19"0"-16,19 0-31,-1 18 0,-17 17 16,-1 0-1,1 1 1,35-1-1,-17 18 1,17 17 0,0-34-16,0-19 15,0 36 1,0 0-16,0-35 16,0-1-16,0 36 15,0-35-15,0 17 16,0-17-1,-18-18 48,-17 0-63,-1-35 16,-17-1-1</inkml:trace>
  <inkml:trace contextRef="#ctx0" brushRef="#br0" timeOffset="78585.82">16545 8555 0,'0'0'16,"36"0"-16,16 0 16,-16 0-1,-19 0-15,1 0 16,17 17-1,1-17 1,-1 0-16,0 0 16,0 0-1,54 0-15,-54 0 16</inkml:trace>
  <inkml:trace contextRef="#ctx0" brushRef="#br0" timeOffset="165220.17">15363 9419 0,'18'0'94,"35"0"-63,-18 0-31,18 0 15,35 0 1,18 0 0,18-17-1,-54 17-15,-52-18 16,35 18-16,-36 0 16,19 0-1,-19 0 1,1 0 15,0 0-15,-1 0-1,19 0-15,-19 0 16,36 0-16,18 0 16,-36 0-1,53-18 1,-35 18-1,-35 0 1,-1 0 15,1 0-15,17 0 0,1 0-1,-19 0 1,1 18 15</inkml:trace>
  <inkml:trace contextRef="#ctx0" brushRef="#br0" timeOffset="187817.89">13600 10425 0,'0'70'47,"0"36"-16,-18-71-31,0 18 15,18-18-15,-17 18 16,-1-17 0,18-19-1</inkml:trace>
  <inkml:trace contextRef="#ctx0" brushRef="#br0" timeOffset="188402.11">13794 10724 0,'176'-123'31,"-141"105"-16,18-17-15,0 17 16,-35 1-16,-1 17 16,19 17 15,-19 19-15,71 17-1,-70-18-15,35 0 16,-35-17-1,-18-1 1,17 1-16,1 0 16,-18-1-1,18-17 32,17-17-47,71-89 16,35 0-1</inkml:trace>
  <inkml:trace contextRef="#ctx0" brushRef="#br0" timeOffset="189144.61">14940 10389 0,'18'0'32,"105"0"-17,-35 18-15,18 17 16,71 18-1,-142-35-15,0-1 16,-17 1-16,-36 17 31,18-17-15,-70 17 0,-1-17-16,18-18 15,53 18-15,0-1 78,71 89-46,-18-53-32,0 17 15,-18 1 1,-18 0-1,-17-54 1,0 1 0,-17-18-1,-89-35 1,-88-54 0,88 36-1,0 18 1,106 18-16</inkml:trace>
  <inkml:trace contextRef="#ctx0" brushRef="#br0" timeOffset="-182644.54">13441 11218 0,'17'0'62,"19"0"-62,34 0 31,-52 0-31,17 0 16,18 0 15,-18 0-15,-17 0-1,0 0 1,-1 0-16,19 0 16,-1 0-1,0 18-15,18-18 16,0 0-16,0 0 16,35 0-1,0 0 1,0-18-1,-70 1 1,53 17 0,35-18-1,-54 18 1,-34 0 0,35 0-1,-18 0-15,1 0 16,-19 0-16,1 0 15,17 0 1,0 0-16,-17 0 16,17 0-16,18 0 15,0 0 1,0 0 0,53-18-1,-88 18-15,17-17 16,18 17-16,0-18 31,-36 18-15,1 0 124,17 0-93,18 0-31,0-18-1,0 18 1,-18-17-16,-17 17 16,-1 0-1,1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3-11T15:18:10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21131 9790 0</inkml:trace>
  <inkml:trace contextRef="#ctx0" brushRef="#br0" timeOffset="110711.9">15998 2558 0,'18'17'47,"0"1"-32,-1-18-15,19 88 16,-1-35 0,0-35-1,-17 52-15,-1-70 16,-17 18 0,36-1-1,-36 1 1,17-18-1,19 0 17,17-141-17,-36 0 1,1 0 0,0 70-1,-18 1-15,0-36 16,0 88-1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3-11T15:40:07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21131 8308 0,'-17'0'0,"-1"0"15,0 0 17,1 0-17,-1 0 1,1 0-1,-1 0 1,0 0 15,-17-18-15,0 1 0,17-1-1,0-17 1,18 17-1,-17 0 1,17 1 0,0-1-16,0 1 15,0-1 1,35 0 0,0 1-1,-17-1 1,0 18-1,17 0 1,-17 0 0,-1 0-1,1 0 1,-1 18-16,-17-1 31,0 1-15,0 0 15,0 17-31,0 0 31,-17 0-31,-18-35 16,-36 53 0,18-35-16,0 0 0</inkml:trace>
  <inkml:trace contextRef="#ctx0" brushRef="#br0" timeOffset="831.59">20832 7320 0,'-53'53'63,"17"-18"-48,-17 1-15,18 17 32,35-36-17,-18-17-15,54 0 47,-1 0-31,53 0-1,-17-17 1,-36-19 0,-17 36-1,-1-17 1,-17-19-1,0-17-15,-17 0 16,-19 18 0,1-18-1</inkml:trace>
  <inkml:trace contextRef="#ctx0" brushRef="#br0" timeOffset="1748.29">21114 10566 0,'-18'0'0,"36"0"0,-54 0 16,-16 0-16,-37-18 15,-52-17 1,35-1 0,53-16-1,36 34 1,17 0-1,53-17 1,-18 17-16,18 1 16,18-19-16,34 19 15,-52-1 1,88 1-16,-105 17 16,-36 35 30,0-18-30,0 19-16,0-1 16,-71 53-1,-52-17 1,52-71 0,36 0-16</inkml:trace>
  <inkml:trace contextRef="#ctx0" brushRef="#br0" timeOffset="2718.22">20937 11112 0,'36'0'47,"17"0"-31,-36 0-16,124 0 31,-88 0-31,18 0 16,-18 0-1,-53 18 110,-36 17-93,19 1-32,-1-19 15,0 1-15,1 17 16,-1-17 0,18 0-1,-17-1 1,-1-17 15,0 0 16,-17-17-31,0-36-16,17 0 15,-35 0 1,0-18-1,18 54 17</inkml:trace>
  <inkml:trace contextRef="#ctx0" brushRef="#br0" timeOffset="60103.17">10460 5027 0,'35'35'78,"-35"1"-62,18 17-16,-1-36 16,54 107-1,52 34 1,-87-122-16,-1 17 15,0-36 1,-17-17 31,0-70-31,-1 17-16,36-18 15,-35 18-15,35-35 16,-53 35-1,0 36 1,0-1 0,-18 0 15,-17 1-31,-18-1 16,0 18-16,0-18 15,-18 18-15,19 0 16,-1 0-1,17 0-15,1 0 16</inkml:trace>
  <inkml:trace contextRef="#ctx0" brushRef="#br0" timeOffset="60907.58">11553 5292 0,'18'0'62,"88"-18"-31,-36-17-31,-17-1 16,36 1 0,-72 35 46,36 53-62,-18 0 16,-17-35-1,0-1-15,17 54 16,0-36 0,1-17-16,-19-1 15,1-17 1,35 0 0,70-123-1,107-71 1,-54 35-1</inkml:trace>
  <inkml:trace contextRef="#ctx0" brushRef="#br0" timeOffset="61399.16">14887 4904 0,'-35'35'15,"0"35"-15,17-34 16,-17 52 0,17 35-16,18-52 0,0-18 15,0-36 1,18 1-16,-1-18 31,19 0-31,69-53 16</inkml:trace>
  <inkml:trace contextRef="#ctx0" brushRef="#br0" timeOffset="61862.12">15452 5027 0,'0'0'0,"0"35"79,0 18-64,0 0 1,0 0-16,17 0 15,1-35 1,0-1 0,-1-17-1,1 0 1,70-88 0,-70 53-16,35 0 15,-36-1-15,1 1 0,-18 0 16,18 17-1,-18 0-15,0 1 16,0-1 0,-18 1-16,-17 17 15,-1 0 1,1 0-16,-53 35 16</inkml:trace>
  <inkml:trace contextRef="#ctx0" brushRef="#br0" timeOffset="63695.06">11818 6615 0,'0'0'0,"-35"70"16,35-35 0,-18 54-1,18-36-15,0-18 16,0 35-16,18 71 15,35-35 1,-18-18 0,-35-35-1,18-53 1,-1 0 15,1 18-31,35 0 16,282 105-1,18-17 1,158-18 0,107 0-1,-54-35 1,53-17 0,-229-1-1,247-35 1,-105 0-16,-36 0 15,-177 0-15,-141 0 16,230-18-16,35 1 16,-265 17-16,36 0 15,159 0 1,-36 0 0,-212 0-16,1-18 15,17 18-15,-18 0 16,-35 0-16,-52 0 15,-19-18-15</inkml:trace>
  <inkml:trace contextRef="#ctx0" brushRef="#br0" timeOffset="64820.18">11377 6403 0,'18'0'16,"17"-18"-16,141 1 15,54 17 1,264 0 0,-106 0-1,17 0 1,-17 0 15,-35 0-15,-176 0-16,175 35 15,-175-35 1,-54 18-16,54-18 0,105 17 16,123 36-1,-193-35-15,-35-18 16,405 53-1,-318-36-15,-34 1 16,-107-18 0,-52 18-16,140-1 15,-87 18 1,-18-17-16,264 53 16,-141-1-1,-52-34 1,17-1-16,53 18 15,-177-36 1,54 1-16,-71-18 16,35 18-16,18-18 15,-89 0-15,1 17 16,-1-17 0,36 0-1,-35 0-15,17 0 16,36 18-1,-1-18 1,19 18 0,-36-18-1,-18 0-15,18 0 16,-36 17 46,1 18-62,35 71 32,-35-70-32,-1 16 15,-17-34-15,0 88 16,0-53 0,0 35-16,0 18 15,0-53-15,0 70 16,0-105-1,-17 0 1,-1-1-16</inkml:trace>
  <inkml:trace contextRef="#ctx0" brushRef="#br0" timeOffset="65502.81">13353 6685 0,'-18'53'15,"-88"335"17,106-353-17,0 18-15,0-35 16</inkml:trace>
  <inkml:trace contextRef="#ctx0" brushRef="#br0" timeOffset="65821.89">14764 6685 0,'17'53'31,"1"35"-31,-18 0 16,0 124 0,35 35-1,-35-176-15,18-1 16,17 1-16,-17-54 15,-1-17 1,160-53 0</inkml:trace>
  <inkml:trace contextRef="#ctx0" brushRef="#br0" timeOffset="66114.57">16422 6809 0,'-18'0'0,"36"0"0,-1 17 15,1 54-15,0-1 16,-1-17-16,1 0 15,0 18-15,-18 35 16,17-54 0,-17-34-1</inkml:trace>
  <inkml:trace contextRef="#ctx0" brushRef="#br0" timeOffset="66344.45">17392 7302 0,'35'36'0,"-88"-107"0,141 195 15,-158-213-15,193 248 16,-52-18-16,-18-17 15,-18-71-15,18 70 16,-35-123 0,-1 0-1,107-141 1</inkml:trace>
  <inkml:trace contextRef="#ctx0" brushRef="#br0" timeOffset="66534.14">18591 7214 0,'18'71'16,"0"-1"-1,-1 1-15,19 141 16,-19-107 0,-17-69-1</inkml:trace>
  <inkml:trace contextRef="#ctx0" brushRef="#br0" timeOffset="101702.82">17268 6773 0,'18'18'47,"-18"17"-31,18 53 15,-1-52-31,-17-1 16,0-17-16,18 52 15,-18-35 1,0-17-1</inkml:trace>
  <inkml:trace contextRef="#ctx0" brushRef="#br0" timeOffset="104551.1">16545 7338 0,'18'17'125,"-18"1"-110,0 17 1,0-17-16,0 0 16,0-1-1,0 1 1,0 0 0,0-1-16,0 1 15,0-1 1,0 1-1,0 17 1,0-17 15,0 0-15,0-1 0,0 1-1,0 0 1</inkml:trace>
  <inkml:trace contextRef="#ctx0" brushRef="#br0" timeOffset="114998.15">17357 7126 0,'0'18'94,"0"52"-78,0-52-1,0 0-15,0-1 16</inkml:trace>
  <inkml:trace contextRef="#ctx0" brushRef="#br0" timeOffset="128367.86">12524 6879 0,'-18'0'156,"0"35"-125,1-17-31,17 0 0,-18 17 16,18-17-1,0-1 1,0 1 15,18 0-15,-1-18 0,-17 17-1,18-17 1,-18 18-1,18-18 1,-1 0 0,1 0-1,0 0-15,-1 0 16,18 0 0,-35-18 140,18 18-141,0-17-15,-1-1 16,19 0 15,-36 1-15</inkml:trace>
  <inkml:trace contextRef="#ctx0" brushRef="#br0" timeOffset="130239.8">12541 6826 0,'0'18'16</inkml:trace>
  <inkml:trace contextRef="#ctx0" brushRef="#br0" timeOffset="130766.48">12594 6879 0,'0'0'0,"0"18"15,0 17 1,0 36 0,0 17-1,0-18 1,0-17-1,0-17 1,0-1 0,0-18-1</inkml:trace>
  <inkml:trace contextRef="#ctx0" brushRef="#br0" timeOffset="131181.81">12594 6932 0,'53'0'47,"-18"0"-16,-17 0-31,0 0 16,17 0-1,-17 0 1,-18 35 0,0 18-16,0-17 15,0-1 1,-18 0 0,0-35 15,1 0-31,-54-88 15,1 0 1</inkml:trace>
  <inkml:trace contextRef="#ctx0" brushRef="#br0" timeOffset="132281.73">13864 7038 0,'0'18'46,"0"17"-30,0 0-16,18 18 16,-18 35-1,0-17 1,17-54 0,1-17 30,0 0-30,17-35 0,53-71-1,-35 36 1,-18-18 0,-17 35-1,-18 35 1,0 0-1</inkml:trace>
  <inkml:trace contextRef="#ctx0" brushRef="#br0" timeOffset="133013.65">15434 7056 0,'0'17'16,"35"107"-1,-35 17 1,0-71-16,0 19 16,0-37-1,0-34-15</inkml:trace>
  <inkml:trace contextRef="#ctx0" brushRef="#br0" timeOffset="133414.53">15452 7108 0,'53'0'47,"-18"0"-47,18 0 16,0 0-1,-18 18 1,-17-18-1,-18 18 1,0 17 15,0-17-31,-71 52 16,-52-17 0,87-35-1,19-1 1,-54-17-16,53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3-11T15:04:56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8537 15011 0,'35'0'219,"1"0"-203,-19 0-16,1 0 15,0 0 1,-1 0-16,1 0 15,0 0 64,-1 0-79,19 0 15,-19 0-15,18 0 16,-17 0-16,17-18 15,-17 18 1,0 0 250,17 0-251,-17 0 1,-1 0-16,1 0 16,-1 0 15,1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3-11T15:06:01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12700 0,'17'18'47,"1"-1"-32,35 19 1,-53-19-16,0 1 47,17-18 47,19-88-63,-19 17-31,1 53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3-11T15:35:06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14764 11536 0,'0'35'31,"17"18"-15,1 0-16,-18-35 15,18 34 1,-18-34-16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3-11T15:06:18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7108 1764 0,'36'35'94,"-19"-17"-94,36 17 31,-53-17-31,18-18 16,17 0 0,0 0-1,1 0 1,-19 0-1,1 0 1,0-18-16,17-123 16,0-124-1,-35 54 1</inkml:trace>
  <inkml:trace contextRef="#ctx0" brushRef="#br0" timeOffset="2034.09">6473 8572 0,'0'36'15,"18"-19"1,17 36-16,-17-17 15,0-19 1,-18 1 0,17 0-16,1 17 15,-18-18 1,0 19 0,18-36 30,-1 0-14,1-53-32,70-53 15,71-141 1,-53 53 0,-71 88-1</inkml:trace>
  <inkml:trace contextRef="#ctx0" brushRef="#br0" timeOffset="5636.16">1535 13458 0,'52'-35'47,"54"-88"-32,-53 70 1,53-35 0,-53 52-1,0 1-15,17-36 16,-34 54-1,-36-18 1,17 17 0,1 18 124,17 35-124,-17 18 0,17 0-16,-17-18 15,-1 18-15,1 18 0,0-1 16,-1 1-1,-17-53-15,0 34 16,18 19-16,17 70 16,1-70-1,-1 17 1,0-35 0,-35-18-1,18-17 1,-18-36 62,0-35-62,17-17-16,19-1 15,-19 18-15,1-35 16,35 17-16,-18 1 15,0 17-15,18-18 16,-35 71 156,0 0-125,70 18-32,-71-18-15,19 18 16,-1-1 0,18 54-1,0-36 1,-35 0 0,-1-88 15,1-52-16,-1-19-15,36-17 16,0 70 0,-53 54-1,18 17 126,-18-18-125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3-11T15:31:58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10866 8625 0,'0'18'78,"17"-18"-63,1 0 17,-18 18-32,17-18 15,19 0 1,-1 0-16,18 0 15,17-36 1,-17 36 0,-35 0 31,17 0-32,-17 0-15,70 0 31,-70-17-31,17 17 16,-17 0 0,-1 0 124,36 123-124,-35-52 0,-18-36-16,35 89 15,0-19 1,-17-69-1,0-19 1,-1-17 187,19-70-172,-19 34-31,19 1 16,-19 18-16,36-54 16,-18 53-1,-17-17 1,17 0 15,-35 17-31,18-17 16,0 17-1,-1 1-15,1-36 16,52-36 0,-17-34-1,-17 70-15,-19 18 16,1 0-16,0-1 16,17-17-16,-18 53 15,-17-35 1,18 35-1,0 0 64,35 88-48,-36-17-31,36 52 31,-18-17-31,-17 0 16,-18-88-1,35 52-15,-35-17 16,18-35 0,-18-1 93,18 1-78,-1-18-31,19 0 47,-1-18-47,18-52 16,0 35-1,-18-18 1,-17 53 0,-1 0-1,1 0 1,0 0-1,-1 0 17,1 0-17,35 0 1,-53 17-16,70 19 16,-52-19-1,17 18-15,36 54 16,-18-19-1,0-17 1,-18 0 0,18-18-1,-36-17 1,19 0 0,-19-1-1,1-17 1,17 18 15,-17-18-31,17 0 16,0 0-16,36 0 15,-53-18 1,-1 1-16,19-19 16,-1-34-16,53-54 15,-35 36 1,-35 18-1,-1 52 1</inkml:trace>
  <inkml:trace contextRef="#ctx0" brushRef="#br0" timeOffset="6725.83">1288 476 0,'17'0'16,"177"177"0,-158-160-1,34 1 1,-35-18-1,1 0-15,70 0 16,70-53 0,-70-18-1</inkml:trace>
  <inkml:trace contextRef="#ctx0" brushRef="#br0" timeOffset="7038.1">2187 247 0,'-70'212'31,"70"-89"-31,-18 18 16,0 71-1,18-71 1,0-106 0,18-17-1,-18 0 1,18-18-16,-1 0 31,36 0-15</inkml:trace>
  <inkml:trace contextRef="#ctx0" brushRef="#br0" timeOffset="7314.22">2646 1076 0,'0'0'0,"211"0"31,-158 0-15,-17 0-16,-1-18 16,-17 1-1,-1 17 1,-17-18-16</inkml:trace>
  <inkml:trace contextRef="#ctx0" brushRef="#br0" timeOffset="7531.79">2840 935 0,'0'0'0,"0"17"0,-18 1 16,1 35-1,17 53 1,17-88 15,1 17-15,-1-35-16,1 17 16</inkml:trace>
  <inkml:trace contextRef="#ctx0" brushRef="#br0" timeOffset="8071.8">3528 1023 0,'-18'0'47,"0"0"-32,-123 71 1,124-71 0,-1 0-1,18 35 48,0 53-48,18-88 1,-18 18-16,-18-18 62,-17 0-62,0 0 16</inkml:trace>
  <inkml:trace contextRef="#ctx0" brushRef="#br0" timeOffset="8416.44">3492 1005 0,'71'0'15,"-36"0"1,1 0-16,34 18 16,-35-18-16,1 18 15,-1-18 1</inkml:trace>
  <inkml:trace contextRef="#ctx0" brushRef="#br0" timeOffset="8621.41">3810 1041 0,'0'106'15,"0"-18"1,0 0-1,53 53 1,0-88-16,17 35 16,71-53-1,1-17 1</inkml:trace>
  <inkml:trace contextRef="#ctx0" brushRef="#br0" timeOffset="27732.58">3881 3563 0,'35'0'16,"18"53"-1,0-35 1,-18-1-16,-17-17 15,52 18 1,-52-18 0,-1 0-16,1 0 15,-18 18 1</inkml:trace>
  <inkml:trace contextRef="#ctx0" brushRef="#br0" timeOffset="28048.14">4075 3969 0,'0'53'31,"0"0"-15,0-18-1,0-18-15</inkml:trace>
  <inkml:trace contextRef="#ctx0" brushRef="#br0" timeOffset="28688.52">4286 3898 0,'0'0'0,"36"35"31,-19-35-16,-17 36 1,18-1 0,-18-17-1,0-1 1,0-34 46,0-1-30,0 0-1,106-35-15,-71 53-1,-17 0-15,-1 0 16,1 0 15,-1 0-15,19 53-1,17 18 1,-53-36 0,0-17-1</inkml:trace>
  <inkml:trace contextRef="#ctx0" brushRef="#br0" timeOffset="29034.08">4851 4022 0,'0'0'0,"17"17"15,36 89 1,-17 18 0,-19 34-1,-17-34 1,0-107-16,0 1 16</inkml:trace>
  <inkml:trace contextRef="#ctx0" brushRef="#br0" timeOffset="29445.06">5045 3704 0,'0'0'0,"35"35"32,-17-35-17,-1 18-15,-17 0 16,18-18 0,0 17-16,17 1 15,0 17 1,0 1-1,1 16 17,-36-16-17,0-19 1,-36-17 15,-17 0-15,-17-35-1</inkml:trace>
  <inkml:trace contextRef="#ctx0" brushRef="#br0" timeOffset="30136.06">5838 3810 0,'0'18'62,"-17"-1"-46,-1 19-16,18-19 16,-17 1-16,17 17 15,35 0 16,18 18-15,0-17 0,-36-36-1,89-53 1,-18-18 0,-52 1-1,-36 52-15,0 0 16,0 1-1,0 52 48,17 0-47,19 71-1,-36-71 1,17-35-16,-17 36 15,18-36 17,-1 0-17,54-71 1,-36-35 0,1 53-16</inkml:trace>
  <inkml:trace contextRef="#ctx0" brushRef="#br0" timeOffset="30399.92">6473 3722 0,'18'0'46,"53"0"-30,-36 0-16,0 0 16,36 0-1,-36 0 1,-17 0 0,-1-18-1</inkml:trace>
  <inkml:trace contextRef="#ctx0" brushRef="#br0" timeOffset="30663.52">6703 3616 0,'-18'35'16,"18"1"-1,-18 69 1,18-52-16,0 18 15,18-36-15,17 36 16,-17-18 0,0-53-1,70-36 17,71-87-17,-89 52 1</inkml:trace>
  <inkml:trace contextRef="#ctx0" brushRef="#br0" timeOffset="32773.15">13194 3863 0,'0'18'47,"-18"70"-31,18-35-16,-17 17 16,-1-35-1,18 1 1,35-54 31,18-17-32,-18-53 1,1-18 0,-36 53-1,0 35 1,0 1 46,-71 17-46,54-18 0,-1 18-1</inkml:trace>
  <inkml:trace contextRef="#ctx0" brushRef="#br0" timeOffset="33396.68">13476 4004 0,'0'53'46,"0"-35"-46,0 34 32,0-34-32,18 0 15,-1-18 17,19-18-17,-1-35 1,0-17-1,-17 70-15,17-53 16,-17 17-16,-1 36 16,-17 36 46,0-1-62,0 18 16,0 17-1,0-34-15,0-1 16,36-35 62,-1-18-78</inkml:trace>
  <inkml:trace contextRef="#ctx0" brushRef="#br0" timeOffset="33693.65">13917 3898 0,'35'0'47,"-17"0"-31,0 0-16,-1 0 15,19 0 1,-19-17-1,1-1 1</inkml:trace>
  <inkml:trace contextRef="#ctx0" brushRef="#br0" timeOffset="33972.78">14041 3757 0,'0'0'0,"-18"53"16,18 35 0,0-17-1,0 70 1,0-124-16,0 36 16,18-35-1,-18 0-15,17-18 16,1 0-1,35-18 1,53-53 0,17-34-1</inkml:trace>
  <inkml:trace contextRef="#ctx0" brushRef="#br0" timeOffset="53149.48">10813 3052 0,'17'0'78,"1"17"-62,0-17-16,-1 0 15,1 0-15,-1 0 16,1 0-16,0 0 16,-1 0-1</inkml:trace>
  <inkml:trace contextRef="#ctx0" brushRef="#br0" timeOffset="53411.54">10989 3052 0,'18'0'16,"-18"35"-1,0-18-15,0 72 16,0-19 0,0-35-1,0-17 1</inkml:trace>
  <inkml:trace contextRef="#ctx0" brushRef="#br0" timeOffset="57293.04">6967 5821 0,'18'0'15,"88"88"1,-89-70-1,1-1-15,0 1 32,-1 0-17,-17-36 32,0-35-31,0 35-1,0 1 1,0-1-16,18 0 16,17-34-1,-17 16 1,-18 19 0,0-1 15</inkml:trace>
  <inkml:trace contextRef="#ctx0" brushRef="#br0" timeOffset="58110.34">6950 6703 0,'0'17'15,"35"19"17,-17-19-32,-18 1 15,0 0-15,17 17 32,1-17-17,17-36 63,18-35-62</inkml:trace>
  <inkml:trace contextRef="#ctx0" brushRef="#br0" timeOffset="84835.97">12347 5415 0,'-17'0'78,"-1"0"-62,0 0-16,-17 0 15,0 0 1,17 0-1,-17 0 1,35-18 0,-18 1-1,1-1 17,-1 1-32,18-1 15,-18 18 1,18-18 15,-17 18-15,17-17 31,0-19-16,17 19-16,-17-1-15,18 0 16,0 18 0,-1 0 15,1 0-31,-1 0 16,1 0-1,17 0 1,1 0-1,-1 0 1,18 36 15,-36-36-15,1 17 0,0 1-1,-1 0 1,-17-1 15,0 1-15,0 0 15,0 17-31,-17-35 16,-1 17-16,0 1 15,18 0 1,-17-18-16,-1 0 15,1 17 1,-1-17 0,0 0-16</inkml:trace>
  <inkml:trace contextRef="#ctx0" brushRef="#br0" timeOffset="105077.52">12647 4516 0,'-18'0'141,"1"0"-126,-1 0-15,1 0 16,-1 0-1,0 0 1,-17 0 0,0 0-1,17 0 1,0 0 0,1 0-1,-1 0 16,0 0-31,1 0 32,-1-18-1,1 18-15,17-18-1,-18 1 1,18-1-1,-18 0 17,18 1-17,0-1 1,0-17 0,18 35-1,-18-18-15,18 18 16,-1-17-1,1 17 32,-1 0-31,1 0 0,0 0-1,-1 0 1,19 0-1,-19 0 1,1 0 0,0 0-1,-1 0 1,-17 17 0,18-17-1,0 0 16,-18 18-15,0-1 15,17-17 1,-17 18-1,0 0-31,0-1 15,0 1 17,0 0-17,0-1 1,-17 1-16,-1 0 16,0-18 15,1 0-16,-1 0 1</inkml:trace>
  <inkml:trace contextRef="#ctx0" brushRef="#br0" timeOffset="108020.93">12453 4057 0,'0'18'62,"0"-1"-62,0 1 16,0 17-1,0-17-15,0-1 16,0 1 0,-18 0-1,18-1-15</inkml:trace>
  <inkml:trace contextRef="#ctx0" brushRef="#br0" timeOffset="108383.88">12365 4180 0,'0'0'16,"17"18"-16,-17 17 15,18-35 1,0 36-1,-1-19 1</inkml:trace>
  <inkml:trace contextRef="#ctx0" brushRef="#br0" timeOffset="109506.93">12524 4198 0,'-18'0'93,"-17"18"-77,17-1-16,0-17 16,1 18-1</inkml:trace>
  <inkml:trace contextRef="#ctx0" brushRef="#br0" timeOffset="124339.55">11218 5309 0,'0'18'422,"0"0"-391,0-1-15,0 1 0</inkml:trace>
  <inkml:trace contextRef="#ctx0" brushRef="#br0" timeOffset="125281.09">11518 5362 0,'0'18'62,"0"-1"-30,0 1-32,0 0 15,0-1 17</inkml:trace>
  <inkml:trace contextRef="#ctx0" brushRef="#br0" timeOffset="125796.2">11889 5768 0,'0'35'31,"0"-17"-31,0-1 16,-18 19-1,18-19-15,0 1 16,0 0 0,0-1-1</inkml:trace>
  <inkml:trace contextRef="#ctx0" brushRef="#br0" timeOffset="127713.53">12153 5521 0,'0'18'31,"0"35"-15,0-18-16,0 18 15,0 35 1,0 0-1,0 18 1,0 0 0,0-36-1,0 1-15,0-18 16,0 0 0,0 35-1,0-53 1,0 0-1,0-17 1</inkml:trace>
  <inkml:trace contextRef="#ctx0" brushRef="#br0" timeOffset="128445.93">12100 6809 0,'0'17'62,"-17"54"-46,-1-54-16,0 1 15,18 0 1,0-1-16,-17 19 16,52-19 46,0-17-46,1 0-1,87 18 1,-52 0 0</inkml:trace>
  <inkml:trace contextRef="#ctx0" brushRef="#br0" timeOffset="128800.47">12241 6844 0,'0'18'16,"0"17"-1,0-18 1,0 19-16,0-1 16,0 36-1,0-54 1,0 1-16,0-1 16,0 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3-11T15:06:50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9013 7567 0</inkml:trace>
  <inkml:trace contextRef="#ctx0" brushRef="#br0" timeOffset="2931.87">4269 1746 0,'35'18'31,"0"35"-15,53 70-16,-17 18 16,-1-35 15,-17-35-15,-53-54-16</inkml:trace>
  <inkml:trace contextRef="#ctx0" brushRef="#br0" timeOffset="3292.65">4639 1905 0,'-53'53'46,"0"0"-46,-17 35 16,-89 35 0,106-87-1,18-19 1,35 1 0</inkml:trace>
  <inkml:trace contextRef="#ctx0" brushRef="#br0" timeOffset="3790.21">5045 2434 0,'53'0'31,"0"0"-15,-1 18-16,90-18 15,-54 0 1,-18 0 0,-17 0-16,0 0 15,-35 0-15,-18-18 16</inkml:trace>
  <inkml:trace contextRef="#ctx0" brushRef="#br0" timeOffset="4483.83">5874 2028 0,'35'0'31,"-17"0"-31,-1 0 0,19 0 15,-1 0-15,18 0 16,-18 0-16,0 0 16,71-35-1,-53 18-15,-18-1 16,36 0 0,-53-17-16,-18 0 15,17-18 1,1 18-1,-18 17 17,-18 71 30,-35 88-31,18-88-31,35-18 16,-18 18-16,1 18 16,17-19-1,0-34 1,17-18 15,19 0-15,-1 0-16,71-35 15,-71 35 1,18 0-16,0 0 16,-36 0-16</inkml:trace>
  <inkml:trace contextRef="#ctx0" brushRef="#br0" timeOffset="5055.24">6720 2081 0,'18'0'47,"17"0"-32,18 0 17,-35 0-32,0 0 15,-1 0-15,18 0 32,-17-53-32,-18 36 15,0-18-15,0-1 16,-18 1-1,1 0 1,-1 35 31,-52 88-31,70-70-1,-36 34 1,36-34-1,0 0 1,0-1 0,18-17-1,0 18 1,-1 0 0,-17-1-1,36-17 1,16 0-1</inkml:trace>
  <inkml:trace contextRef="#ctx0" brushRef="#br0" timeOffset="5733.22">7479 1923 0,'-18'0'16,"1"0"15,-19-36-15,-34 19-1,52 17 1,-17 0-16,0-18 16,17 18-1,0 0 1,18 18 0,0 17-1,0 18 1,0 35-1,0-53 1,0-17 0,-17-18 46,-1 0-62,-35 0 16,-17 0-1,34 0 1</inkml:trace>
  <inkml:trace contextRef="#ctx0" brushRef="#br0" timeOffset="6149.49">7461 1782 0,'0'0'0,"18"0"0,35 0 16,35 0-1,35 0 1,-105 0-16,17 0 16,-17 0-1</inkml:trace>
  <inkml:trace contextRef="#ctx0" brushRef="#br0" timeOffset="6489.33">7726 1676 0,'-18'0'16,"1"35"-1,-1 88 17,18-87-32,0 17 15,0-36 1,35 19 0,53 16-1,-52-34 1,-19-18-1,1 0 1,0 0-16,-1 0 16,1 0-1,-1 0 1</inkml:trace>
  <inkml:trace contextRef="#ctx0" brushRef="#br0" timeOffset="9837.31">11148 3669 0,'0'-18'62,"0"-17"-62,0 0 16,0 17 0,0-17-1,0 17-15,0-35 16,0 0-1,0-17 1,0 34 0,0 1-1,0 0-15,0 0 16,0-1 0,0 19-1,0-1-15,17 0 16,-17 1-16,0-1 15</inkml:trace>
  <inkml:trace contextRef="#ctx0" brushRef="#br0" timeOffset="11124.76">11289 1746 0,'0'18'63,"0"17"-48,18 53 1,-18-70 0,17 0-1,1-18-15,-1 17 16,-17 1-16,18-18 31,0 0-31,-1-35 16,1-18-1,17 17-15,1-34 16,-1 52 0,0 18-1,-17 0 17,-18 53 14,-124 159-14,107-159-17,-19 0-15,-17 0 16,18-36-16,18 18 16,17 1-16,-18-19 15,0 1-15,1 0 16,-1-18 46,0 0-62,1 0 16,-1 0-16</inkml:trace>
  <inkml:trace contextRef="#ctx0" brushRef="#br0" timeOffset="11577.32">11624 2081 0,'0'0'0,"53"0"16,-35 0-16,17 0 15,18 0 1,-18 0-16,18 0 16,88 0-16,-106-17 15,-17 17 1,0 0-1</inkml:trace>
  <inkml:trace contextRef="#ctx0" brushRef="#br0" timeOffset="12225.21">12365 1729 0,'17'0'47,"1"0"-47,17 0 15,1 0 1,-1 0 0,0 0-1,18-18 1,-53 0-1,0-17 1,0 17 0</inkml:trace>
  <inkml:trace contextRef="#ctx0" brushRef="#br0" timeOffset="12634.98">12559 1552 0,'0'35'31,"-18"1"-31,1-19 16,-19 72-1,36-54 1,-17 18-16,17 35 31,0-35-31,17 35 16,19-70 0,-19-18 46,19-18-31,-19 18-31,-17-18 16,35 18 0</inkml:trace>
  <inkml:trace contextRef="#ctx0" brushRef="#br0" timeOffset="13251.79">12700 1958 0,'18'0'0,"-1"0"16,1 0 15,17 0-31,-17 0 16,17 0 0,-17-18 15,-18 1-31,17-19 15,1 1 1,-18 0 0,0 0-1,0 17 1,-18 18-16,1 0 47,-1 0-32,0 0 1,-17 35 0,-18 18-1,53-18-15,0-17 16,0 0 0,0-1-1,0 1 1,0 0-1,53-1 1,-35-17 0,-1 18 15,1-18-31,0 0 0</inkml:trace>
  <inkml:trace contextRef="#ctx0" brushRef="#br0" timeOffset="13897.35">13247 1834 0,'0'-17'31,"-18"17"0,-52-18-15,-1 18-1,53 0 1,-17 18 0,35-1 46,35 72-31,-17-72-31,0 1 0,-18 0 63,-18-18-16,-17 0-32,-1 17 1,-16 1 0,-19-18-1</inkml:trace>
  <inkml:trace contextRef="#ctx0" brushRef="#br0" timeOffset="14365.84">13370 1782 0,'36'0'32,"-19"0"-17,18 0 1,-17 0-1,17 0 1,-17 0 0,-18-18 15</inkml:trace>
  <inkml:trace contextRef="#ctx0" brushRef="#br0" timeOffset="14703.26">13476 1711 0,'-35'35'15,"35"1"1,0-1-16,0 35 15,0-34 1,0-1 0,17-17-1,36 17 1,-17-18 0,34 1-1,-17-18 1,-35 0-1,-1 0 1</inkml:trace>
  <inkml:trace contextRef="#ctx0" brushRef="#br0" timeOffset="15567.69">14464 3545 0,'-35'18'31,"-1"0"-15,19 17-1,-54 18-15,53-35 16,-34 17-16,34-18 16,0 1-16,1 17 15,-1-35-15,18 18 16,0 0-16,-18-1 16</inkml:trace>
  <inkml:trace contextRef="#ctx0" brushRef="#br0" timeOffset="15901.42">14076 3669 0,'-18'0'31,"18"18"-31,0-1 16,0 36-1,0-35-15,35 17 16,-17-17-1,-18-1 1,18-17 0,70 0-1,0-35 1,-53 17 0,-17 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3-11T15:36:03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12365 8537 0,'17'18'78,"1"70"-63,70 141 1,-52-105-16,34 140 31,-17-140-15,-35-54-16,35 36 16,-36-53-1,1 0-15,-18-35 16,35 17-16,0 18 15,-17-18 1,0-17 0,-1-18-1,-17 17 1,0 1-16,18-18 16,0 35-1,-1-35 1,1 0 46,35-70-46,17-36 0,-17 18-16,-17 35 15,-1-18 1,-17 18-16,17-17 15,0-18 1,-35 70 0,35 71 140,71 176-125,-88-193-31,-1 16 16,19 1-16,-19-53 109,1 0-93,35-35-1,0-18 1,17-17 0,-17 17-1,0 0 1,-53 35-16,18-17 31,0 35 79,105-35-95,-88-1 1,18 1-1,18 0 1,-36-1 0,-17 1-1,-1 18-15</inkml:trace>
  <inkml:trace contextRef="#ctx0" brushRef="#br0" timeOffset="2014.82">14076 6227 0,'0'17'15,"0"71"17,0-52-32,0-1 15,0-17 1,0 17-16,0 0 16,0-17-16,0 17 15,0 0-15,0 36 16,0-36-16,0 36 15,0-18-15,0 70 16,17 1 0,-17 17-1,18-88 1,-18-1 0,18-34-1,-18 0-15,17-1 63,19 19-32,-19-36-31,1 0 16,0 0-16,-1 17 15,36-17-15,0 18 16,53 0-1,0-18 1,-18 0 0,-53 0-1,0 0 1,-35-53 78,0-18-63,0 18-31,0 18 16,0-18-16,18 35 15,0-70 1,35-18-1,-18 18 1,18 0 0,-36-18-1,-17 53-15,0 18 16,0-106 0,0 88-1,18 0-15,-18 35 16,0 1-1,0-1 1,0-17 0,18-36-1,-18 36 1,0 17-16,0 1 16,0-1 30,35 18-14,18-18-32,159-17 15,-107 17 1,107-34 0,-88 34-16,-1 18 15,-52 0 1,-54 0-1</inkml:trace>
  <inkml:trace contextRef="#ctx0" brushRef="#br0" timeOffset="3992.91">23424 9613 0,'36'18'46,"34"-1"-30,89 1 0,-88 0-1,52-18 1,-52 0-16,52 17 16,-70-17-1,0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051F1-3C53-4560-BC5F-B43B7000C7F9}" type="datetimeFigureOut">
              <a:rPr lang="zh-TW" altLang="en-US" smtClean="0"/>
              <a:t>2023/3/18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3DD7B-346E-49E1-99A2-665FC107E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7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BAEF4-1701-48C9-9CDC-BF12D7BF1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974240-538C-447B-8011-2EA50D4D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15CA4-C91B-4F6A-9E06-1DE13E49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A094-02F8-481F-B1F0-04369857971A}" type="datetime1">
              <a:rPr lang="zh-TW" altLang="en-US" smtClean="0"/>
              <a:t>2023/3/18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32190C-E742-4B1B-935C-0857322F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52638B-89B4-41A0-9F4C-681AAECE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7DBF0-4F5F-4BA2-BAAC-ABC84732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83FDF4-984E-48B7-9501-96FCDA7EA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F6BDE4-D569-405B-B6CE-3673F33E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366-0E90-4075-9E87-9A002E8F2941}" type="datetime1">
              <a:rPr lang="zh-TW" altLang="en-US" smtClean="0"/>
              <a:t>2023/3/18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A7C16-E067-4668-933A-8DD60770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23579-564E-43C2-A526-D550EAEA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5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F0F962-1E0C-40C6-A356-CEAD906B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BFD15-0680-4E66-9A4D-0FD2074A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5D62A-2FB2-4B59-9EDB-384E81C3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2414-A530-4E91-9B00-C7EF545465D6}" type="datetime1">
              <a:rPr lang="zh-TW" altLang="en-US" smtClean="0"/>
              <a:t>2023/3/18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689F70-EE9D-4563-AD20-BDE2BC67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A3680-2C7A-402E-BACA-0B15FD2E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5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E55C4-1887-479A-81C1-E68A645E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27B2A-8EA9-49A2-A1C1-DEC53170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604D5-68C0-4C39-99BD-7A298A9C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79AE-39A5-48DF-96EF-AB48CB604270}" type="datetime1">
              <a:rPr lang="zh-TW" altLang="en-US" smtClean="0"/>
              <a:t>2023/3/18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3A6E4-1F54-4E6E-A09F-7FD24C9E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86A4BE-7316-429A-AC15-059E47EB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1A07E-545E-4AEB-8016-C4A2C99F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17226-4FDA-4F2E-911B-F588BFAE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2EA7E4-0555-4408-9E2F-23380E16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498B-A667-47F5-8692-D4733A577FAA}" type="datetime1">
              <a:rPr lang="zh-TW" altLang="en-US" smtClean="0"/>
              <a:t>2023/3/18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95F07-6EFD-4BB2-B4A0-25C9F06C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A3A65B-A901-4537-BC21-D9EADB73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4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C88E3-6028-428F-B100-E5F007BF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97B0A5-D20C-4656-9F9A-45046D55E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FFD8C1-CF9E-4B2F-8D22-3A214F0F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C95213-25DA-44BB-AAE9-C3D3FC86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DC21-CAF9-4F5B-94E0-A5C0EBC0C182}" type="datetime1">
              <a:rPr lang="zh-TW" altLang="en-US" smtClean="0"/>
              <a:t>2023/3/18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C52B6A-C255-466F-A2B9-20080794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9CAFE0-C6F8-4958-BB4D-E0841452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2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BF8BD-4A7A-48C4-BEEE-5AA68108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CADAED-CB2F-4577-BE54-CDABDB17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FCEC8A-AE22-436E-859F-A371CE1D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9EAECA-EC1E-46C7-93A7-0A5656189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CCAAC9-3459-41A7-AD31-05F623B36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621433-0FF3-4C60-812E-C954B2D9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338-8123-4B8B-8A6F-AFD88A6A11A3}" type="datetime1">
              <a:rPr lang="zh-TW" altLang="en-US" smtClean="0"/>
              <a:t>2023/3/18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4F1627-296A-46C0-983E-54039044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1A653D-D076-428F-A34E-516B5FCF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1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4867-5956-4B89-BD2C-8F55A45D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E8A620-6931-4350-AFDD-5DCB42ED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DC8-7AD2-48DB-BB5B-E8CD6F8EFBE8}" type="datetime1">
              <a:rPr lang="zh-TW" altLang="en-US" smtClean="0"/>
              <a:t>2023/3/18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6D2355-78C1-46C6-8B78-818A0988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1A7662-C7ED-458E-B329-2E6A0B0E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2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9285AB-D11F-4903-AD43-300E30B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5910-EF22-4133-B180-CFD61F5AC153}" type="datetime1">
              <a:rPr lang="zh-TW" altLang="en-US" smtClean="0"/>
              <a:t>2023/3/18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0DCC7E-9415-44FC-B575-75EE2515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29CB79-CBA3-4CF9-BF27-C27A435C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4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5C9FF-54A1-473D-9B1E-DBA8D7BF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9023F-55DB-4CBD-80F0-A3449CD0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3F7C5-732D-4930-9242-81D04C10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5B028B-D58C-4DE2-B0FF-0B57DE6C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D64-EBC0-40BE-94C1-959CBD6B2E56}" type="datetime1">
              <a:rPr lang="zh-TW" altLang="en-US" smtClean="0"/>
              <a:t>2023/3/18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B7E283-4BC6-45D5-BF15-95546985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870ADD-CEDB-41AF-8917-EAA28F13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E822E-0F0D-4C6A-B9B3-6A0822D0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E18608-2DF1-4A84-9F88-5F1AC3517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68347E-5B8C-48CE-A864-6B2760D0B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44AB64-4926-46AD-A372-4A0CCEF6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713-EA16-4C9A-B676-48B9FB36C93D}" type="datetime1">
              <a:rPr lang="zh-TW" altLang="en-US" smtClean="0"/>
              <a:t>2023/3/18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3663F-A3D1-4BE7-A147-3AD28848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3FDE8-870B-4402-8D21-96B09E33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2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C992E0-A5FB-4C04-BAE7-63343283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C589BB-5651-4C4D-9579-9738ACA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58171E-52F3-42DF-B4DB-3A684ADD6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93E0-4184-4E8E-ADD7-17D6AD5657E8}" type="datetime1">
              <a:rPr lang="zh-TW" altLang="en-US" smtClean="0"/>
              <a:t>2023/3/18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A9949-60FC-4B9D-8D03-CC43CB07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A286E-7AEF-41BF-9203-5CBC74F75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40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customXml" Target="../ink/ink11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5" Type="http://schemas.openxmlformats.org/officeDocument/2006/relationships/image" Target="../media/image35.png"/><Relationship Id="rId4" Type="http://schemas.openxmlformats.org/officeDocument/2006/relationships/customXml" Target="../ink/ink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575B2-D4A9-C7F6-5050-FEDA134C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1.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365213-6CE8-E3B7-51D1-CA795BA5C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D74EB2-43F8-65BF-91C6-6D531B8D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6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0BAB378-14B6-019F-D323-2C512B94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CF73D0-BA88-0D47-0783-3C5ABCCF9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2" y="1491003"/>
            <a:ext cx="12177076" cy="523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8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D2DF96F-C720-3ACE-41AD-3E375D38A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496" y="4534966"/>
            <a:ext cx="5072904" cy="217898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FAEC54C-A1CD-671C-08EF-17D02FC36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835" y="276066"/>
            <a:ext cx="9628244" cy="426545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C0393D3-E761-0EDE-0BAA-F9421FC6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 smtClean="0"/>
              <a:pPr>
                <a:spcAft>
                  <a:spcPts val="600"/>
                </a:spcAft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32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CACF3-2A3E-C819-87AC-FBCF00E8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7767" y="6491307"/>
            <a:ext cx="95249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967CD64-4B1F-1DF0-66A6-60D39F24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09" y="786453"/>
            <a:ext cx="5344287" cy="2428619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255B4DF-3588-C9F4-2DCB-F9ECAC83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09" y="3215072"/>
            <a:ext cx="5344284" cy="242861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A97920C-5637-4D03-C939-DEE917381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6005" y="786452"/>
            <a:ext cx="5344284" cy="2428618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AA8483BD-A880-04F8-5933-21A03537C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6005" y="3215072"/>
            <a:ext cx="5344284" cy="24286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66AD7BB5-1880-A764-288B-3C6A19F251D6}"/>
                  </a:ext>
                </a:extLst>
              </p14:cNvPr>
              <p14:cNvContentPartPr/>
              <p14:nvPr/>
            </p14:nvContentPartPr>
            <p14:xfrm>
              <a:off x="1517760" y="558720"/>
              <a:ext cx="3689640" cy="21657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66AD7BB5-1880-A764-288B-3C6A19F251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8400" y="549360"/>
                <a:ext cx="3708360" cy="21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CC7F8D7E-E330-6D5E-B548-BAF1520D49B8}"/>
                  </a:ext>
                </a:extLst>
              </p14:cNvPr>
              <p14:cNvContentPartPr/>
              <p14:nvPr/>
            </p14:nvContentPartPr>
            <p14:xfrm>
              <a:off x="4451400" y="2146320"/>
              <a:ext cx="4254840" cy="141624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CC7F8D7E-E330-6D5E-B548-BAF1520D49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42040" y="2136960"/>
                <a:ext cx="4273560" cy="143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2988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575B2-D4A9-C7F6-5050-FEDA134C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3.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365213-6CE8-E3B7-51D1-CA795BA5C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D74EB2-43F8-65BF-91C6-6D531B8D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09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4ACF22-8F68-E77F-B349-6F4F822A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57DC9A-1655-222F-3AD4-3EDFCCCC9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403690"/>
            <a:ext cx="12191998" cy="5230472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B0CCBBD-2088-DC7E-FE67-5CBDC88E2021}"/>
              </a:ext>
            </a:extLst>
          </p:cNvPr>
          <p:cNvCxnSpPr>
            <a:cxnSpLocks/>
          </p:cNvCxnSpPr>
          <p:nvPr/>
        </p:nvCxnSpPr>
        <p:spPr>
          <a:xfrm>
            <a:off x="990598" y="4972050"/>
            <a:ext cx="1390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480CEA-0E21-B0F0-ABDB-9731EFC550ED}"/>
              </a:ext>
            </a:extLst>
          </p:cNvPr>
          <p:cNvSpPr txBox="1"/>
          <p:nvPr/>
        </p:nvSpPr>
        <p:spPr>
          <a:xfrm>
            <a:off x="1210198" y="464888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>
                <a:effectLst/>
              </a:rPr>
              <a:t>x</a:t>
            </a:r>
            <a:r>
              <a:rPr lang="en-US" altLang="zh-TW" dirty="0"/>
              <a:t>_1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10AFCE4-7733-09D8-4950-5702D89ABE0E}"/>
              </a:ext>
            </a:extLst>
          </p:cNvPr>
          <p:cNvSpPr txBox="1"/>
          <p:nvPr/>
        </p:nvSpPr>
        <p:spPr>
          <a:xfrm>
            <a:off x="2318544" y="4599915"/>
            <a:ext cx="12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y_1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7D5BD6D-008C-00CD-9AEA-4DF1B4AFF514}"/>
              </a:ext>
            </a:extLst>
          </p:cNvPr>
          <p:cNvCxnSpPr/>
          <p:nvPr/>
        </p:nvCxnSpPr>
        <p:spPr>
          <a:xfrm>
            <a:off x="1549402" y="3693378"/>
            <a:ext cx="1333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878EA0D-9591-E888-35AC-7DCD021E0448}"/>
              </a:ext>
            </a:extLst>
          </p:cNvPr>
          <p:cNvSpPr txBox="1"/>
          <p:nvPr/>
        </p:nvSpPr>
        <p:spPr>
          <a:xfrm>
            <a:off x="1711850" y="337021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>
                <a:effectLst/>
              </a:rPr>
              <a:t>x</a:t>
            </a:r>
            <a:r>
              <a:rPr lang="en-US" altLang="zh-TW" dirty="0"/>
              <a:t>_2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B596871-66F6-7FDF-7137-8B54B6EE7526}"/>
              </a:ext>
            </a:extLst>
          </p:cNvPr>
          <p:cNvSpPr txBox="1"/>
          <p:nvPr/>
        </p:nvSpPr>
        <p:spPr>
          <a:xfrm>
            <a:off x="2794797" y="3314698"/>
            <a:ext cx="12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y_2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4C164AB-D2EA-2338-260D-B67920CCD180}"/>
              </a:ext>
            </a:extLst>
          </p:cNvPr>
          <p:cNvCxnSpPr>
            <a:cxnSpLocks/>
          </p:cNvCxnSpPr>
          <p:nvPr/>
        </p:nvCxnSpPr>
        <p:spPr>
          <a:xfrm>
            <a:off x="990598" y="3693378"/>
            <a:ext cx="558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67449CF-8D34-0C56-CD0A-1D90B6458B1F}"/>
              </a:ext>
            </a:extLst>
          </p:cNvPr>
          <p:cNvSpPr txBox="1"/>
          <p:nvPr/>
        </p:nvSpPr>
        <p:spPr>
          <a:xfrm>
            <a:off x="990599" y="2456995"/>
            <a:ext cx="139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slide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BC105DA-06E5-1857-F0AB-3EB6DCB02606}"/>
              </a:ext>
            </a:extLst>
          </p:cNvPr>
          <p:cNvCxnSpPr>
            <a:cxnSpLocks/>
          </p:cNvCxnSpPr>
          <p:nvPr/>
        </p:nvCxnSpPr>
        <p:spPr>
          <a:xfrm>
            <a:off x="990598" y="2640071"/>
            <a:ext cx="0" cy="270345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標題 38">
            <a:extLst>
              <a:ext uri="{FF2B5EF4-FFF2-40B4-BE49-F238E27FC236}">
                <a16:creationId xmlns:a16="http://schemas.microsoft.com/office/drawing/2014/main" id="{C4F2B38E-95ED-FC00-FC4D-4A41E4081646}"/>
              </a:ext>
            </a:extLst>
          </p:cNvPr>
          <p:cNvSpPr txBox="1">
            <a:spLocks/>
          </p:cNvSpPr>
          <p:nvPr/>
        </p:nvSpPr>
        <p:spPr>
          <a:xfrm>
            <a:off x="959187" y="127202"/>
            <a:ext cx="1063273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 err="1"/>
              <a:t>Splite</a:t>
            </a:r>
            <a:r>
              <a:rPr lang="en-US" altLang="zh-TW" sz="4000" dirty="0"/>
              <a:t> </a:t>
            </a:r>
            <a:r>
              <a:rPr lang="en-US" altLang="zh-TW" sz="4000" dirty="0" err="1"/>
              <a:t>train_data</a:t>
            </a:r>
            <a:r>
              <a:rPr lang="en-US" altLang="zh-TW" sz="4000" dirty="0"/>
              <a:t>, </a:t>
            </a:r>
            <a:r>
              <a:rPr lang="en-US" altLang="zh-TW" sz="4000" dirty="0" err="1"/>
              <a:t>test_data</a:t>
            </a:r>
            <a:endParaRPr lang="en-US" altLang="zh-TW" sz="4000" dirty="0"/>
          </a:p>
          <a:p>
            <a:r>
              <a:rPr lang="en-US" altLang="zh-TW" sz="4000" dirty="0" err="1"/>
              <a:t>base_days</a:t>
            </a:r>
            <a:r>
              <a:rPr lang="en-US" altLang="zh-TW" sz="4000" dirty="0"/>
              <a:t>= 50, </a:t>
            </a:r>
            <a:r>
              <a:rPr lang="en-US" altLang="zh-TW" sz="4000" dirty="0" err="1"/>
              <a:t>prediction_days</a:t>
            </a:r>
            <a:r>
              <a:rPr lang="en-US" altLang="zh-TW" sz="4000" dirty="0"/>
              <a:t>=50, </a:t>
            </a:r>
            <a:r>
              <a:rPr lang="en-US" altLang="zh-TW" sz="4000" dirty="0" err="1">
                <a:solidFill>
                  <a:srgbClr val="FF0000"/>
                </a:solidFill>
              </a:rPr>
              <a:t>slide_days</a:t>
            </a:r>
            <a:r>
              <a:rPr lang="en-US" altLang="zh-TW" sz="4000" dirty="0">
                <a:solidFill>
                  <a:srgbClr val="FF0000"/>
                </a:solidFill>
              </a:rPr>
              <a:t>=50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72C66B35-74E6-55A3-55D1-244EBF5EB0B0}"/>
              </a:ext>
            </a:extLst>
          </p:cNvPr>
          <p:cNvCxnSpPr/>
          <p:nvPr/>
        </p:nvCxnSpPr>
        <p:spPr>
          <a:xfrm>
            <a:off x="1549402" y="2807442"/>
            <a:ext cx="1333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3997FD-3E4C-A179-4994-AA3F9B07C709}"/>
              </a:ext>
            </a:extLst>
          </p:cNvPr>
          <p:cNvSpPr txBox="1"/>
          <p:nvPr/>
        </p:nvSpPr>
        <p:spPr>
          <a:xfrm>
            <a:off x="1699014" y="243811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base_days</a:t>
            </a:r>
            <a:endParaRPr lang="en-US" altLang="zh-TW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5A24682-9D4A-400F-26D0-C03082B9091D}"/>
              </a:ext>
            </a:extLst>
          </p:cNvPr>
          <p:cNvCxnSpPr/>
          <p:nvPr/>
        </p:nvCxnSpPr>
        <p:spPr>
          <a:xfrm>
            <a:off x="2882902" y="3693378"/>
            <a:ext cx="3905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701FF26-88BD-A978-CC39-99A48337456C}"/>
              </a:ext>
            </a:extLst>
          </p:cNvPr>
          <p:cNvCxnSpPr/>
          <p:nvPr/>
        </p:nvCxnSpPr>
        <p:spPr>
          <a:xfrm>
            <a:off x="2381250" y="4972050"/>
            <a:ext cx="3905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0E76CE8-99A6-584B-39CE-59FEB7DBAA45}"/>
              </a:ext>
            </a:extLst>
          </p:cNvPr>
          <p:cNvCxnSpPr/>
          <p:nvPr/>
        </p:nvCxnSpPr>
        <p:spPr>
          <a:xfrm>
            <a:off x="2882902" y="2811252"/>
            <a:ext cx="3905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B2B8267-DB2A-BD5E-E6A9-328A513A4CD5}"/>
              </a:ext>
            </a:extLst>
          </p:cNvPr>
          <p:cNvSpPr txBox="1"/>
          <p:nvPr/>
        </p:nvSpPr>
        <p:spPr>
          <a:xfrm>
            <a:off x="2820672" y="2435307"/>
            <a:ext cx="1793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prediction_days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74456C5-6738-1F5D-5D7D-A7A26554DB6D}"/>
              </a:ext>
            </a:extLst>
          </p:cNvPr>
          <p:cNvCxnSpPr>
            <a:cxnSpLocks/>
          </p:cNvCxnSpPr>
          <p:nvPr/>
        </p:nvCxnSpPr>
        <p:spPr>
          <a:xfrm>
            <a:off x="990598" y="2807442"/>
            <a:ext cx="577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6DC5717-35AC-DA93-1375-B82508C8D023}"/>
              </a:ext>
            </a:extLst>
          </p:cNvPr>
          <p:cNvSpPr txBox="1"/>
          <p:nvPr/>
        </p:nvSpPr>
        <p:spPr>
          <a:xfrm>
            <a:off x="990599" y="3752831"/>
            <a:ext cx="139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slide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A9FCFA95-20DC-41C3-0731-B0693D7D4E97}"/>
                  </a:ext>
                </a:extLst>
              </p14:cNvPr>
              <p14:cNvContentPartPr/>
              <p14:nvPr/>
            </p14:nvContentPartPr>
            <p14:xfrm>
              <a:off x="781200" y="1314360"/>
              <a:ext cx="10522080" cy="355644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A9FCFA95-20DC-41C3-0731-B0693D7D4E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840" y="1305000"/>
                <a:ext cx="10540800" cy="357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842253E8-8815-F777-A0C4-48B17E0C5E4D}"/>
                  </a:ext>
                </a:extLst>
              </p14:cNvPr>
              <p14:cNvContentPartPr/>
              <p14:nvPr/>
            </p14:nvContentPartPr>
            <p14:xfrm>
              <a:off x="8763120" y="2400120"/>
              <a:ext cx="1498680" cy="2172240"/>
            </p14:xfrm>
          </p:contentPart>
        </mc:Choice>
        <mc:Fallback xmlns=""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842253E8-8815-F777-A0C4-48B17E0C5E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53760" y="2390760"/>
                <a:ext cx="1517400" cy="21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602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5F091D-9C7B-2E79-E658-B93D841B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81210F-8144-B8F1-3F8C-2C407B53A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132" y="1138078"/>
            <a:ext cx="5078295" cy="55021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E1A7419-BA3A-8216-AA30-8309428CA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0225" y="3077845"/>
            <a:ext cx="65627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11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0BAB378-14B6-019F-D323-2C512B94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CF73D0-BA88-0D47-0783-3C5ABCCF9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491003"/>
            <a:ext cx="12191998" cy="523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74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D2DF96F-C720-3ACE-41AD-3E375D38A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496" y="3039540"/>
            <a:ext cx="8889766" cy="381845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FAEC54C-A1CD-671C-08EF-17D02FC36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496" y="287721"/>
            <a:ext cx="6212729" cy="264427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C0393D3-E761-0EDE-0BAA-F9421FC6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 smtClean="0"/>
              <a:pPr>
                <a:spcAft>
                  <a:spcPts val="600"/>
                </a:spcAft>
              </a:pPr>
              <a:t>17</a:t>
            </a:fld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FF4014D4-E63F-8FE7-88B2-DA1EBA6F786D}"/>
                  </a:ext>
                </a:extLst>
              </p14:cNvPr>
              <p14:cNvContentPartPr/>
              <p14:nvPr/>
            </p14:nvContentPartPr>
            <p14:xfrm>
              <a:off x="3759120" y="2374920"/>
              <a:ext cx="360" cy="3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FF4014D4-E63F-8FE7-88B2-DA1EBA6F78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9760" y="236556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11D6902B-8452-7318-74A2-EBDCDBB20765}"/>
                  </a:ext>
                </a:extLst>
              </p14:cNvPr>
              <p14:cNvContentPartPr/>
              <p14:nvPr/>
            </p14:nvContentPartPr>
            <p14:xfrm>
              <a:off x="349200" y="5518080"/>
              <a:ext cx="197280" cy="26064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11D6902B-8452-7318-74A2-EBDCDBB207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9840" y="5508720"/>
                <a:ext cx="216000" cy="27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7513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CACF3-2A3E-C819-87AC-FBCF00E8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7767" y="6491307"/>
            <a:ext cx="95249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967CD64-4B1F-1DF0-66A6-60D39F24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86453"/>
            <a:ext cx="5374105" cy="242861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255B4DF-3588-C9F4-2DCB-F9ECAC83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6" y="3215072"/>
            <a:ext cx="5370790" cy="242861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A97920C-5637-4D03-C939-DEE917381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1095" y="792412"/>
            <a:ext cx="5374105" cy="2416698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AA8483BD-A880-04F8-5933-21A03537C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2752" y="3215072"/>
            <a:ext cx="5370790" cy="24286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91D981DD-E8A3-B862-BDF5-71D22F0962C8}"/>
                  </a:ext>
                </a:extLst>
              </p14:cNvPr>
              <p14:cNvContentPartPr/>
              <p14:nvPr/>
            </p14:nvContentPartPr>
            <p14:xfrm>
              <a:off x="2768760" y="1454040"/>
              <a:ext cx="5874120" cy="304200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91D981DD-E8A3-B862-BDF5-71D22F0962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9400" y="1444680"/>
                <a:ext cx="5892840" cy="30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CF0E86D4-4370-E7EB-F639-64C17DF41E15}"/>
                  </a:ext>
                </a:extLst>
              </p14:cNvPr>
              <p14:cNvContentPartPr/>
              <p14:nvPr/>
            </p14:nvContentPartPr>
            <p14:xfrm>
              <a:off x="5759280" y="787320"/>
              <a:ext cx="1848240" cy="273744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CF0E86D4-4370-E7EB-F639-64C17DF41E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49920" y="777960"/>
                <a:ext cx="1866960" cy="27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943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4ACF22-8F68-E77F-B349-6F4F822A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57DC9A-1655-222F-3AD4-3EDFCCCC9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403690"/>
            <a:ext cx="12191998" cy="5230472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B0CCBBD-2088-DC7E-FE67-5CBDC88E2021}"/>
              </a:ext>
            </a:extLst>
          </p:cNvPr>
          <p:cNvCxnSpPr>
            <a:cxnSpLocks/>
          </p:cNvCxnSpPr>
          <p:nvPr/>
        </p:nvCxnSpPr>
        <p:spPr>
          <a:xfrm>
            <a:off x="990598" y="4972050"/>
            <a:ext cx="1390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480CEA-0E21-B0F0-ABDB-9731EFC550ED}"/>
              </a:ext>
            </a:extLst>
          </p:cNvPr>
          <p:cNvSpPr txBox="1"/>
          <p:nvPr/>
        </p:nvSpPr>
        <p:spPr>
          <a:xfrm>
            <a:off x="1210198" y="464888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>
                <a:effectLst/>
              </a:rPr>
              <a:t>x</a:t>
            </a:r>
            <a:r>
              <a:rPr lang="en-US" altLang="zh-TW" dirty="0"/>
              <a:t>_1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10AFCE4-7733-09D8-4950-5702D89ABE0E}"/>
              </a:ext>
            </a:extLst>
          </p:cNvPr>
          <p:cNvSpPr txBox="1"/>
          <p:nvPr/>
        </p:nvSpPr>
        <p:spPr>
          <a:xfrm>
            <a:off x="2318544" y="4599915"/>
            <a:ext cx="12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y_1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7D5BD6D-008C-00CD-9AEA-4DF1B4AFF514}"/>
              </a:ext>
            </a:extLst>
          </p:cNvPr>
          <p:cNvCxnSpPr/>
          <p:nvPr/>
        </p:nvCxnSpPr>
        <p:spPr>
          <a:xfrm>
            <a:off x="1162050" y="3526007"/>
            <a:ext cx="1333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878EA0D-9591-E888-35AC-7DCD021E0448}"/>
              </a:ext>
            </a:extLst>
          </p:cNvPr>
          <p:cNvSpPr txBox="1"/>
          <p:nvPr/>
        </p:nvSpPr>
        <p:spPr>
          <a:xfrm>
            <a:off x="1324498" y="320284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>
                <a:effectLst/>
              </a:rPr>
              <a:t>x</a:t>
            </a:r>
            <a:r>
              <a:rPr lang="en-US" altLang="zh-TW" dirty="0"/>
              <a:t>_2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B596871-66F6-7FDF-7137-8B54B6EE7526}"/>
              </a:ext>
            </a:extLst>
          </p:cNvPr>
          <p:cNvSpPr txBox="1"/>
          <p:nvPr/>
        </p:nvSpPr>
        <p:spPr>
          <a:xfrm>
            <a:off x="2407445" y="3147327"/>
            <a:ext cx="12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y_2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4C164AB-D2EA-2338-260D-B67920CCD180}"/>
              </a:ext>
            </a:extLst>
          </p:cNvPr>
          <p:cNvCxnSpPr>
            <a:cxnSpLocks/>
          </p:cNvCxnSpPr>
          <p:nvPr/>
        </p:nvCxnSpPr>
        <p:spPr>
          <a:xfrm>
            <a:off x="990598" y="3526007"/>
            <a:ext cx="1714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67449CF-8D34-0C56-CD0A-1D90B6458B1F}"/>
              </a:ext>
            </a:extLst>
          </p:cNvPr>
          <p:cNvSpPr txBox="1"/>
          <p:nvPr/>
        </p:nvSpPr>
        <p:spPr>
          <a:xfrm>
            <a:off x="822846" y="2262054"/>
            <a:ext cx="139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slide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BC105DA-06E5-1857-F0AB-3EB6DCB02606}"/>
              </a:ext>
            </a:extLst>
          </p:cNvPr>
          <p:cNvCxnSpPr>
            <a:cxnSpLocks/>
          </p:cNvCxnSpPr>
          <p:nvPr/>
        </p:nvCxnSpPr>
        <p:spPr>
          <a:xfrm>
            <a:off x="990598" y="2640071"/>
            <a:ext cx="0" cy="270345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標題 38">
            <a:extLst>
              <a:ext uri="{FF2B5EF4-FFF2-40B4-BE49-F238E27FC236}">
                <a16:creationId xmlns:a16="http://schemas.microsoft.com/office/drawing/2014/main" id="{C4F2B38E-95ED-FC00-FC4D-4A41E4081646}"/>
              </a:ext>
            </a:extLst>
          </p:cNvPr>
          <p:cNvSpPr txBox="1">
            <a:spLocks/>
          </p:cNvSpPr>
          <p:nvPr/>
        </p:nvSpPr>
        <p:spPr>
          <a:xfrm>
            <a:off x="959188" y="12720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 err="1"/>
              <a:t>Splite</a:t>
            </a:r>
            <a:r>
              <a:rPr lang="en-US" altLang="zh-TW" sz="4000" dirty="0"/>
              <a:t> </a:t>
            </a:r>
            <a:r>
              <a:rPr lang="en-US" altLang="zh-TW" sz="4000" dirty="0" err="1"/>
              <a:t>train_data</a:t>
            </a:r>
            <a:r>
              <a:rPr lang="en-US" altLang="zh-TW" sz="4000" dirty="0"/>
              <a:t>, </a:t>
            </a:r>
            <a:r>
              <a:rPr lang="en-US" altLang="zh-TW" sz="4000" dirty="0" err="1"/>
              <a:t>test_data</a:t>
            </a:r>
            <a:endParaRPr lang="en-US" altLang="zh-TW" sz="4000" dirty="0"/>
          </a:p>
          <a:p>
            <a:r>
              <a:rPr lang="en-US" altLang="zh-TW" sz="4000" dirty="0" err="1"/>
              <a:t>base_days</a:t>
            </a:r>
            <a:r>
              <a:rPr lang="en-US" altLang="zh-TW" sz="4000" dirty="0"/>
              <a:t>= 30, </a:t>
            </a:r>
            <a:r>
              <a:rPr lang="en-US" altLang="zh-TW" sz="4000" dirty="0" err="1"/>
              <a:t>prediction_days</a:t>
            </a:r>
            <a:r>
              <a:rPr lang="en-US" altLang="zh-TW" sz="4000" dirty="0"/>
              <a:t>=10, </a:t>
            </a:r>
            <a:r>
              <a:rPr lang="en-US" altLang="zh-TW" sz="4000" dirty="0" err="1"/>
              <a:t>slide_days</a:t>
            </a:r>
            <a:r>
              <a:rPr lang="en-US" altLang="zh-TW" sz="4000" dirty="0"/>
              <a:t>=1</a:t>
            </a:r>
            <a:endParaRPr lang="zh-TW" altLang="en-US" sz="4000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72C66B35-74E6-55A3-55D1-244EBF5EB0B0}"/>
              </a:ext>
            </a:extLst>
          </p:cNvPr>
          <p:cNvCxnSpPr/>
          <p:nvPr/>
        </p:nvCxnSpPr>
        <p:spPr>
          <a:xfrm>
            <a:off x="1162050" y="2640071"/>
            <a:ext cx="1333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3997FD-3E4C-A179-4994-AA3F9B07C709}"/>
              </a:ext>
            </a:extLst>
          </p:cNvPr>
          <p:cNvSpPr txBox="1"/>
          <p:nvPr/>
        </p:nvSpPr>
        <p:spPr>
          <a:xfrm>
            <a:off x="1311662" y="227073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base_days</a:t>
            </a:r>
            <a:endParaRPr lang="en-US" altLang="zh-TW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5A24682-9D4A-400F-26D0-C03082B9091D}"/>
              </a:ext>
            </a:extLst>
          </p:cNvPr>
          <p:cNvCxnSpPr/>
          <p:nvPr/>
        </p:nvCxnSpPr>
        <p:spPr>
          <a:xfrm>
            <a:off x="2495550" y="3526007"/>
            <a:ext cx="3905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701FF26-88BD-A978-CC39-99A48337456C}"/>
              </a:ext>
            </a:extLst>
          </p:cNvPr>
          <p:cNvCxnSpPr/>
          <p:nvPr/>
        </p:nvCxnSpPr>
        <p:spPr>
          <a:xfrm>
            <a:off x="2381250" y="4972050"/>
            <a:ext cx="3905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0E76CE8-99A6-584B-39CE-59FEB7DBAA45}"/>
              </a:ext>
            </a:extLst>
          </p:cNvPr>
          <p:cNvCxnSpPr/>
          <p:nvPr/>
        </p:nvCxnSpPr>
        <p:spPr>
          <a:xfrm>
            <a:off x="2495550" y="2643881"/>
            <a:ext cx="3905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B2B8267-DB2A-BD5E-E6A9-328A513A4CD5}"/>
              </a:ext>
            </a:extLst>
          </p:cNvPr>
          <p:cNvSpPr txBox="1"/>
          <p:nvPr/>
        </p:nvSpPr>
        <p:spPr>
          <a:xfrm>
            <a:off x="2433320" y="2267936"/>
            <a:ext cx="1793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prediction_days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74456C5-6738-1F5D-5D7D-A7A26554DB6D}"/>
              </a:ext>
            </a:extLst>
          </p:cNvPr>
          <p:cNvCxnSpPr>
            <a:cxnSpLocks/>
          </p:cNvCxnSpPr>
          <p:nvPr/>
        </p:nvCxnSpPr>
        <p:spPr>
          <a:xfrm>
            <a:off x="1009646" y="2640071"/>
            <a:ext cx="1714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6DC5717-35AC-DA93-1375-B82508C8D023}"/>
              </a:ext>
            </a:extLst>
          </p:cNvPr>
          <p:cNvSpPr txBox="1"/>
          <p:nvPr/>
        </p:nvSpPr>
        <p:spPr>
          <a:xfrm>
            <a:off x="927893" y="3520627"/>
            <a:ext cx="139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slide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20ECDA4B-C513-1720-54FC-E786A721AC42}"/>
                  </a:ext>
                </a:extLst>
              </p14:cNvPr>
              <p14:cNvContentPartPr/>
              <p14:nvPr/>
            </p14:nvContentPartPr>
            <p14:xfrm>
              <a:off x="965160" y="1276200"/>
              <a:ext cx="3016800" cy="4210560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20ECDA4B-C513-1720-54FC-E786A721AC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800" y="1266840"/>
                <a:ext cx="3035520" cy="42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E3E5B64D-2937-592D-1AFB-6021F1FC5C9F}"/>
                  </a:ext>
                </a:extLst>
              </p14:cNvPr>
              <p14:cNvContentPartPr/>
              <p14:nvPr/>
            </p14:nvContentPartPr>
            <p14:xfrm>
              <a:off x="3765600" y="1765440"/>
              <a:ext cx="3924720" cy="231156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E3E5B64D-2937-592D-1AFB-6021F1FC5C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56240" y="1756080"/>
                <a:ext cx="3943440" cy="233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43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5F091D-9C7B-2E79-E658-B93D841B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81210F-8144-B8F1-3F8C-2C407B53A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132" y="1138078"/>
            <a:ext cx="5078295" cy="55021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E1A7419-BA3A-8216-AA30-8309428CA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5" y="3077845"/>
            <a:ext cx="6600825" cy="3562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0632D319-670B-215E-F0CF-08136804D891}"/>
                  </a:ext>
                </a:extLst>
              </p14:cNvPr>
              <p14:cNvContentPartPr/>
              <p14:nvPr/>
            </p14:nvContentPartPr>
            <p14:xfrm>
              <a:off x="3073320" y="5397480"/>
              <a:ext cx="178200" cy="684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0632D319-670B-215E-F0CF-08136804D8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3960" y="5388120"/>
                <a:ext cx="19692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117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0BAB378-14B6-019F-D323-2C512B94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CF73D0-BA88-0D47-0783-3C5ABCCF9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491003"/>
            <a:ext cx="12191998" cy="523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1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D2DF96F-C720-3ACE-41AD-3E375D38A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6" y="4527444"/>
            <a:ext cx="5072904" cy="219403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FAEC54C-A1CD-671C-08EF-17D02FC36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496" y="276066"/>
            <a:ext cx="9966923" cy="426545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C0393D3-E761-0EDE-0BAA-F9421FC6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 smtClean="0"/>
              <a:pPr>
                <a:spcAft>
                  <a:spcPts val="600"/>
                </a:spcAft>
              </a:pPr>
              <a:t>5</a:t>
            </a:fld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404331CC-A545-CFBF-9EB2-18C62DA69E71}"/>
                  </a:ext>
                </a:extLst>
              </p14:cNvPr>
              <p14:cNvContentPartPr/>
              <p14:nvPr/>
            </p14:nvContentPartPr>
            <p14:xfrm>
              <a:off x="304920" y="4546440"/>
              <a:ext cx="63720" cy="640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404331CC-A545-CFBF-9EB2-18C62DA69E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560" y="4537080"/>
                <a:ext cx="824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6FE30D35-226D-BAAB-91A3-E2E3F4B4755C}"/>
                  </a:ext>
                </a:extLst>
              </p14:cNvPr>
              <p14:cNvContentPartPr/>
              <p14:nvPr/>
            </p14:nvContentPartPr>
            <p14:xfrm>
              <a:off x="5315040" y="4152960"/>
              <a:ext cx="19440" cy="8280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6FE30D35-226D-BAAB-91A3-E2E3F4B475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5680" y="4143600"/>
                <a:ext cx="38160" cy="1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744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CACF3-2A3E-C819-87AC-FBCF00E8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7767" y="6491307"/>
            <a:ext cx="95249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967CD64-4B1F-1DF0-66A6-60D39F24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453"/>
            <a:ext cx="5374105" cy="2428619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255B4DF-3588-C9F4-2DCB-F9ECAC83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3215072"/>
            <a:ext cx="5374105" cy="242861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A97920C-5637-4D03-C939-DEE917381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1095" y="786452"/>
            <a:ext cx="5374105" cy="2428618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AA8483BD-A880-04F8-5933-21A03537C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1095" y="3215072"/>
            <a:ext cx="5374105" cy="24286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筆跡 22">
                <a:extLst>
                  <a:ext uri="{FF2B5EF4-FFF2-40B4-BE49-F238E27FC236}">
                    <a16:creationId xmlns:a16="http://schemas.microsoft.com/office/drawing/2014/main" id="{2EF0B8B7-CC85-43EF-9D45-DDA388CC38AD}"/>
                  </a:ext>
                </a:extLst>
              </p14:cNvPr>
              <p14:cNvContentPartPr/>
              <p14:nvPr/>
            </p14:nvContentPartPr>
            <p14:xfrm>
              <a:off x="552600" y="444600"/>
              <a:ext cx="2133720" cy="4572360"/>
            </p14:xfrm>
          </p:contentPart>
        </mc:Choice>
        <mc:Fallback xmlns="">
          <p:pic>
            <p:nvPicPr>
              <p:cNvPr id="23" name="筆跡 22">
                <a:extLst>
                  <a:ext uri="{FF2B5EF4-FFF2-40B4-BE49-F238E27FC236}">
                    <a16:creationId xmlns:a16="http://schemas.microsoft.com/office/drawing/2014/main" id="{2EF0B8B7-CC85-43EF-9D45-DDA388CC38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3240" y="435240"/>
                <a:ext cx="2152440" cy="45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筆跡 23">
                <a:extLst>
                  <a:ext uri="{FF2B5EF4-FFF2-40B4-BE49-F238E27FC236}">
                    <a16:creationId xmlns:a16="http://schemas.microsoft.com/office/drawing/2014/main" id="{1F2A6FDD-4EC5-04E5-3118-52A0434D3EEF}"/>
                  </a:ext>
                </a:extLst>
              </p14:cNvPr>
              <p14:cNvContentPartPr/>
              <p14:nvPr/>
            </p14:nvContentPartPr>
            <p14:xfrm>
              <a:off x="463680" y="88920"/>
              <a:ext cx="4705560" cy="3219840"/>
            </p14:xfrm>
          </p:contentPart>
        </mc:Choice>
        <mc:Fallback xmlns="">
          <p:pic>
            <p:nvPicPr>
              <p:cNvPr id="24" name="筆跡 23">
                <a:extLst>
                  <a:ext uri="{FF2B5EF4-FFF2-40B4-BE49-F238E27FC236}">
                    <a16:creationId xmlns:a16="http://schemas.microsoft.com/office/drawing/2014/main" id="{1F2A6FDD-4EC5-04E5-3118-52A0434D3E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4320" y="79560"/>
                <a:ext cx="4724280" cy="323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63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575B2-D4A9-C7F6-5050-FEDA134C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2.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365213-6CE8-E3B7-51D1-CA795BA5C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D74EB2-43F8-65BF-91C6-6D531B8D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23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4ACF22-8F68-E77F-B349-6F4F822A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57DC9A-1655-222F-3AD4-3EDFCCCC9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542192"/>
            <a:ext cx="12191998" cy="4953468"/>
          </a:xfrm>
          <a:prstGeom prst="rect">
            <a:avLst/>
          </a:prstGeom>
        </p:spPr>
      </p:pic>
      <p:sp>
        <p:nvSpPr>
          <p:cNvPr id="32" name="標題 38">
            <a:extLst>
              <a:ext uri="{FF2B5EF4-FFF2-40B4-BE49-F238E27FC236}">
                <a16:creationId xmlns:a16="http://schemas.microsoft.com/office/drawing/2014/main" id="{C4F2B38E-95ED-FC00-FC4D-4A41E4081646}"/>
              </a:ext>
            </a:extLst>
          </p:cNvPr>
          <p:cNvSpPr txBox="1">
            <a:spLocks/>
          </p:cNvSpPr>
          <p:nvPr/>
        </p:nvSpPr>
        <p:spPr>
          <a:xfrm>
            <a:off x="959188" y="12720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 err="1"/>
              <a:t>Splite</a:t>
            </a:r>
            <a:r>
              <a:rPr lang="en-US" altLang="zh-TW" sz="4000" dirty="0"/>
              <a:t> </a:t>
            </a:r>
            <a:r>
              <a:rPr lang="en-US" altLang="zh-TW" sz="4000" dirty="0" err="1"/>
              <a:t>train_data</a:t>
            </a:r>
            <a:r>
              <a:rPr lang="en-US" altLang="zh-TW" sz="4000" dirty="0"/>
              <a:t>, </a:t>
            </a:r>
            <a:r>
              <a:rPr lang="en-US" altLang="zh-TW" sz="4000" dirty="0" err="1"/>
              <a:t>test_data</a:t>
            </a:r>
            <a:endParaRPr lang="en-US" altLang="zh-TW" sz="4000" dirty="0"/>
          </a:p>
          <a:p>
            <a:r>
              <a:rPr lang="en-US" altLang="zh-TW" sz="4000" dirty="0" err="1"/>
              <a:t>base_days</a:t>
            </a:r>
            <a:r>
              <a:rPr lang="en-US" altLang="zh-TW" sz="4000" dirty="0"/>
              <a:t>= 30, </a:t>
            </a:r>
            <a:r>
              <a:rPr lang="en-US" altLang="zh-TW" sz="4000" dirty="0" err="1"/>
              <a:t>prediction_days</a:t>
            </a:r>
            <a:r>
              <a:rPr lang="en-US" altLang="zh-TW" sz="4000" dirty="0"/>
              <a:t>=10, </a:t>
            </a:r>
            <a:r>
              <a:rPr lang="en-US" altLang="zh-TW" sz="4000" dirty="0" err="1"/>
              <a:t>slide_days</a:t>
            </a:r>
            <a:r>
              <a:rPr lang="en-US" altLang="zh-TW" sz="4000" dirty="0"/>
              <a:t>=1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3546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5F091D-9C7B-2E79-E658-B93D841B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81210F-8144-B8F1-3F8C-2C407B53A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132" y="1138078"/>
            <a:ext cx="5078295" cy="55021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E1A7419-BA3A-8216-AA30-8309428CA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5950" y="3077845"/>
            <a:ext cx="63912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8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142</Words>
  <Application>Microsoft Office PowerPoint</Application>
  <PresentationFormat>寬螢幕</PresentationFormat>
  <Paragraphs>43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佈景主題</vt:lpstr>
      <vt:lpstr>Case 1.</vt:lpstr>
      <vt:lpstr>PowerPoint 簡報</vt:lpstr>
      <vt:lpstr>PowerPoint 簡報</vt:lpstr>
      <vt:lpstr>PowerPoint 簡報</vt:lpstr>
      <vt:lpstr>PowerPoint 簡報</vt:lpstr>
      <vt:lpstr>PowerPoint 簡報</vt:lpstr>
      <vt:lpstr>Case 2.</vt:lpstr>
      <vt:lpstr>PowerPoint 簡報</vt:lpstr>
      <vt:lpstr>PowerPoint 簡報</vt:lpstr>
      <vt:lpstr>PowerPoint 簡報</vt:lpstr>
      <vt:lpstr>PowerPoint 簡報</vt:lpstr>
      <vt:lpstr>PowerPoint 簡報</vt:lpstr>
      <vt:lpstr>Case 3.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鉦平 林</dc:creator>
  <cp:lastModifiedBy>鉦平 林</cp:lastModifiedBy>
  <cp:revision>10</cp:revision>
  <dcterms:created xsi:type="dcterms:W3CDTF">2023-01-14T06:43:19Z</dcterms:created>
  <dcterms:modified xsi:type="dcterms:W3CDTF">2023-03-18T07:09:53Z</dcterms:modified>
</cp:coreProperties>
</file>