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1" r:id="rId6"/>
    <p:sldId id="295" r:id="rId7"/>
    <p:sldId id="296" r:id="rId8"/>
    <p:sldId id="299" r:id="rId9"/>
    <p:sldId id="297" r:id="rId10"/>
    <p:sldId id="298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20" r:id="rId28"/>
    <p:sldId id="316" r:id="rId29"/>
    <p:sldId id="317" r:id="rId30"/>
    <p:sldId id="318" r:id="rId31"/>
    <p:sldId id="319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051F1-3C53-4560-BC5F-B43B7000C7F9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3DD7B-346E-49E1-99A2-665FC107EC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27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EBAEF4-1701-48C9-9CDC-BF12D7BF1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974240-538C-447B-8011-2EA50D4D4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E15CA4-C91B-4F6A-9E06-1DE13E49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A094-02F8-481F-B1F0-04369857971A}" type="datetime1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32190C-E742-4B1B-935C-0857322F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52638B-89B4-41A0-9F4C-681AAECE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43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47DBF0-4F5F-4BA2-BAAC-ABC84732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83FDF4-984E-48B7-9501-96FCDA7EA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F6BDE4-D569-405B-B6CE-3673F33E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366-0E90-4075-9E87-9A002E8F2941}" type="datetime1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8A7C16-E067-4668-933A-8DD60770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223579-564E-43C2-A526-D550EAEA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54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8F0F962-1E0C-40C6-A356-CEAD906B0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3BFD15-0680-4E66-9A4D-0FD2074A1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A5D62A-2FB2-4B59-9EDB-384E81C3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2414-A530-4E91-9B00-C7EF545465D6}" type="datetime1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689F70-EE9D-4563-AD20-BDE2BC67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5A3680-2C7A-402E-BACA-0B15FD2E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15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0E55C4-1887-479A-81C1-E68A645E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827B2A-8EA9-49A2-A1C1-DEC531705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2604D5-68C0-4C39-99BD-7A298A9C3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79AE-39A5-48DF-96EF-AB48CB604270}" type="datetime1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23A6E4-1F54-4E6E-A09F-7FD24C9E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86A4BE-7316-429A-AC15-059E47EB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14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D1A07E-545E-4AEB-8016-C4A2C99F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D17226-4FDA-4F2E-911B-F588BFAED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2EA7E4-0555-4408-9E2F-23380E160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498B-A667-47F5-8692-D4733A577FAA}" type="datetime1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695F07-6EFD-4BB2-B4A0-25C9F06C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A3A65B-A901-4537-BC21-D9EADB73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42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8C88E3-6028-428F-B100-E5F007BF9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97B0A5-D20C-4656-9F9A-45046D55E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1FFD8C1-CF9E-4B2F-8D22-3A214F0F9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C95213-25DA-44BB-AAE9-C3D3FC86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DC21-CAF9-4F5B-94E0-A5C0EBC0C182}" type="datetime1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C52B6A-C255-466F-A2B9-20080794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9CAFE0-C6F8-4958-BB4D-E0841452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62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BBF8BD-4A7A-48C4-BEEE-5AA68108F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CADAED-CB2F-4577-BE54-CDABDB172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FCEC8A-AE22-436E-859F-A371CE1D7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C9EAECA-EC1E-46C7-93A7-0A5656189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1CCAAC9-3459-41A7-AD31-05F623B36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3621433-0FF3-4C60-812E-C954B2D9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5338-8123-4B8B-8A6F-AFD88A6A11A3}" type="datetime1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84F1627-296A-46C0-983E-54039044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41A653D-D076-428F-A34E-516B5FCF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12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414867-5956-4B89-BD2C-8F55A45D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1E8A620-6931-4350-AFDD-5DCB42ED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ADC8-7AD2-48DB-BB5B-E8CD6F8EFBE8}" type="datetime1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C6D2355-78C1-46C6-8B78-818A0988D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1A7662-C7ED-458E-B329-2E6A0B0E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72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9285AB-D11F-4903-AD43-300E30BB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5910-EF22-4133-B180-CFD61F5AC153}" type="datetime1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10DCC7E-9415-44FC-B575-75EE2515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29CB79-CBA3-4CF9-BF27-C27A435C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94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15C9FF-54A1-473D-9B1E-DBA8D7BF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89023F-55DB-4CBD-80F0-A3449CD05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63F7C5-732D-4930-9242-81D04C10A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5B028B-D58C-4DE2-B0FF-0B57DE6C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0D64-EBC0-40BE-94C1-959CBD6B2E56}" type="datetime1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B7E283-4BC6-45D5-BF15-95546985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870ADD-CEDB-41AF-8917-EAA28F13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66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E822E-0F0D-4C6A-B9B3-6A0822D00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9E18608-2DF1-4A84-9F88-5F1AC3517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168347E-5B8C-48CE-A864-6B2760D0B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44AB64-4926-46AD-A372-4A0CCEF6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D713-EA16-4C9A-B676-48B9FB36C93D}" type="datetime1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D3663F-A3D1-4BE7-A147-3AD28848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53FDE8-870B-4402-8D21-96B09E33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25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3C992E0-A5FB-4C04-BAE7-63343283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C589BB-5651-4C4D-9579-9738ACA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58171E-52F3-42DF-B4DB-3A684ADD6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893E0-4184-4E8E-ADD7-17D6AD5657E8}" type="datetime1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AA9949-60FC-4B9D-8D03-CC43CB070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8A286E-7AEF-41BF-9203-5CBC74F75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40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>
            <a:extLst>
              <a:ext uri="{FF2B5EF4-FFF2-40B4-BE49-F238E27FC236}">
                <a16:creationId xmlns:a16="http://schemas.microsoft.com/office/drawing/2014/main" id="{2A724A17-5107-9C9A-E852-628D8C0D4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 </a:t>
            </a:r>
            <a:r>
              <a:rPr lang="en-US" altLang="zh-TW" dirty="0" err="1"/>
              <a:t>date_predict_start</a:t>
            </a:r>
            <a:r>
              <a:rPr lang="en-US" altLang="zh-TW" dirty="0"/>
              <a:t> = '2020-01-01'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174ED50-7B3F-1F61-5700-EEC3926D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3DA6737-EA79-85F6-49E1-73C6323B9DE9}"/>
              </a:ext>
            </a:extLst>
          </p:cNvPr>
          <p:cNvSpPr txBox="1"/>
          <p:nvPr/>
        </p:nvSpPr>
        <p:spPr>
          <a:xfrm>
            <a:off x="593558" y="1751617"/>
            <a:ext cx="3593431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FFT</a:t>
            </a:r>
            <a:br>
              <a:rPr lang="en-US" altLang="zh-TW" dirty="0"/>
            </a:br>
            <a:r>
              <a:rPr lang="en-US" altLang="zh-TW" dirty="0" err="1"/>
              <a:t>stock_name</a:t>
            </a:r>
            <a:r>
              <a:rPr lang="en-US" altLang="zh-TW" dirty="0"/>
              <a:t> = "^GSPC"</a:t>
            </a:r>
          </a:p>
          <a:p>
            <a:r>
              <a:rPr lang="en-US" altLang="zh-TW" dirty="0" err="1"/>
              <a:t>date_predict_start</a:t>
            </a:r>
            <a:r>
              <a:rPr lang="en-US" altLang="zh-TW" dirty="0"/>
              <a:t> = '2020-01-01'</a:t>
            </a:r>
          </a:p>
          <a:p>
            <a:r>
              <a:rPr lang="en-US" altLang="zh-TW" dirty="0" err="1"/>
              <a:t>data_range</a:t>
            </a:r>
            <a:r>
              <a:rPr lang="en-US" altLang="zh-TW" dirty="0"/>
              <a:t> = 250</a:t>
            </a:r>
          </a:p>
          <a:p>
            <a:r>
              <a:rPr lang="en-US" altLang="zh-TW" dirty="0" err="1"/>
              <a:t>slide_range</a:t>
            </a:r>
            <a:r>
              <a:rPr lang="en-US" altLang="zh-TW" dirty="0"/>
              <a:t> = 10</a:t>
            </a:r>
          </a:p>
          <a:p>
            <a:r>
              <a:rPr lang="en-US" altLang="zh-TW" dirty="0" err="1"/>
              <a:t>n_slide</a:t>
            </a:r>
            <a:r>
              <a:rPr lang="en-US" altLang="zh-TW" dirty="0"/>
              <a:t> = 10</a:t>
            </a:r>
          </a:p>
          <a:p>
            <a:r>
              <a:rPr lang="en-US" altLang="zh-TW" dirty="0" err="1"/>
              <a:t>pv_range</a:t>
            </a:r>
            <a:r>
              <a:rPr lang="en-US" altLang="zh-TW" dirty="0"/>
              <a:t> = 2</a:t>
            </a:r>
          </a:p>
          <a:p>
            <a:r>
              <a:rPr lang="en-US" altLang="zh-TW" dirty="0" err="1"/>
              <a:t>fit_method</a:t>
            </a:r>
            <a:r>
              <a:rPr lang="en-US" altLang="zh-TW" dirty="0"/>
              <a:t> = '</a:t>
            </a:r>
            <a:r>
              <a:rPr lang="en-US" altLang="zh-TW" dirty="0" err="1"/>
              <a:t>rmse</a:t>
            </a:r>
            <a:r>
              <a:rPr lang="en-US" altLang="zh-TW" dirty="0"/>
              <a:t>'</a:t>
            </a:r>
          </a:p>
          <a:p>
            <a:r>
              <a:rPr lang="en-US" altLang="zh-TW" dirty="0" err="1"/>
              <a:t>pv_method</a:t>
            </a:r>
            <a:r>
              <a:rPr lang="en-US" altLang="zh-TW" dirty="0"/>
              <a:t> = 'CL’</a:t>
            </a:r>
          </a:p>
          <a:p>
            <a:endParaRPr lang="en-US" altLang="zh-TW" dirty="0"/>
          </a:p>
          <a:p>
            <a:r>
              <a:rPr lang="en-US" altLang="zh-TW" dirty="0" err="1"/>
              <a:t>n_harm_lower_limit</a:t>
            </a:r>
            <a:r>
              <a:rPr lang="en-US" altLang="zh-TW" dirty="0"/>
              <a:t> = 1</a:t>
            </a:r>
          </a:p>
          <a:p>
            <a:r>
              <a:rPr lang="en-US" altLang="zh-TW" dirty="0" err="1"/>
              <a:t>n_harm_upper_limit</a:t>
            </a:r>
            <a:r>
              <a:rPr lang="en-US" altLang="zh-TW" dirty="0"/>
              <a:t> = 50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B4FB208-6B71-EF0A-EA5B-0FCA2CFB1EBD}"/>
              </a:ext>
            </a:extLst>
          </p:cNvPr>
          <p:cNvSpPr txBox="1"/>
          <p:nvPr/>
        </p:nvSpPr>
        <p:spPr>
          <a:xfrm>
            <a:off x="4186989" y="1751617"/>
            <a:ext cx="341696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 err="1"/>
              <a:t>Sarima</a:t>
            </a:r>
            <a:br>
              <a:rPr lang="en-US" altLang="zh-TW" dirty="0"/>
            </a:br>
            <a:r>
              <a:rPr lang="en-US" altLang="zh-TW" dirty="0" err="1"/>
              <a:t>stock_name</a:t>
            </a:r>
            <a:r>
              <a:rPr lang="en-US" altLang="zh-TW" dirty="0"/>
              <a:t> = "^GSPC"</a:t>
            </a:r>
          </a:p>
          <a:p>
            <a:r>
              <a:rPr lang="en-US" altLang="zh-TW" dirty="0" err="1"/>
              <a:t>date_predict_start</a:t>
            </a:r>
            <a:r>
              <a:rPr lang="en-US" altLang="zh-TW" dirty="0"/>
              <a:t> = '2020-01-01'</a:t>
            </a:r>
          </a:p>
          <a:p>
            <a:r>
              <a:rPr lang="en-US" altLang="zh-TW" dirty="0" err="1"/>
              <a:t>data_range</a:t>
            </a:r>
            <a:r>
              <a:rPr lang="en-US" altLang="zh-TW" dirty="0"/>
              <a:t> = 250</a:t>
            </a:r>
          </a:p>
          <a:p>
            <a:r>
              <a:rPr lang="en-US" altLang="zh-TW" dirty="0" err="1"/>
              <a:t>slide_range</a:t>
            </a:r>
            <a:r>
              <a:rPr lang="en-US" altLang="zh-TW" dirty="0"/>
              <a:t> = 10</a:t>
            </a:r>
          </a:p>
          <a:p>
            <a:r>
              <a:rPr lang="en-US" altLang="zh-TW" dirty="0" err="1"/>
              <a:t>n_slide</a:t>
            </a:r>
            <a:r>
              <a:rPr lang="en-US" altLang="zh-TW" dirty="0"/>
              <a:t> = 10</a:t>
            </a:r>
          </a:p>
          <a:p>
            <a:r>
              <a:rPr lang="en-US" altLang="zh-TW" dirty="0" err="1"/>
              <a:t>pv_range</a:t>
            </a:r>
            <a:r>
              <a:rPr lang="en-US" altLang="zh-TW" dirty="0"/>
              <a:t> = 2</a:t>
            </a:r>
          </a:p>
          <a:p>
            <a:r>
              <a:rPr lang="en-US" altLang="zh-TW" dirty="0" err="1"/>
              <a:t>fit_method</a:t>
            </a:r>
            <a:r>
              <a:rPr lang="en-US" altLang="zh-TW" dirty="0"/>
              <a:t> = '</a:t>
            </a:r>
            <a:r>
              <a:rPr lang="en-US" altLang="zh-TW" dirty="0" err="1"/>
              <a:t>rmse</a:t>
            </a:r>
            <a:r>
              <a:rPr lang="en-US" altLang="zh-TW" dirty="0"/>
              <a:t>'</a:t>
            </a:r>
          </a:p>
          <a:p>
            <a:r>
              <a:rPr lang="en-US" altLang="zh-TW" dirty="0" err="1"/>
              <a:t>pv_method</a:t>
            </a:r>
            <a:r>
              <a:rPr lang="en-US" altLang="zh-TW" dirty="0"/>
              <a:t> = 'CL'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9162E32-8F87-8B13-2B34-A9976C6B3718}"/>
              </a:ext>
            </a:extLst>
          </p:cNvPr>
          <p:cNvSpPr txBox="1"/>
          <p:nvPr/>
        </p:nvSpPr>
        <p:spPr>
          <a:xfrm>
            <a:off x="7780420" y="1751616"/>
            <a:ext cx="3573380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 err="1"/>
              <a:t>Lstm</a:t>
            </a:r>
            <a:br>
              <a:rPr lang="en-US" altLang="zh-TW" dirty="0"/>
            </a:br>
            <a:r>
              <a:rPr lang="en-US" altLang="zh-TW" dirty="0" err="1"/>
              <a:t>stock_name</a:t>
            </a:r>
            <a:r>
              <a:rPr lang="en-US" altLang="zh-TW" dirty="0"/>
              <a:t> = "^GSPC“</a:t>
            </a:r>
          </a:p>
          <a:p>
            <a:r>
              <a:rPr lang="en-US" altLang="zh-TW" dirty="0" err="1"/>
              <a:t>date_predict_start</a:t>
            </a:r>
            <a:r>
              <a:rPr lang="en-US" altLang="zh-TW" dirty="0"/>
              <a:t> = '2020-01-01’</a:t>
            </a:r>
          </a:p>
          <a:p>
            <a:r>
              <a:rPr lang="en-US" altLang="zh-TW" dirty="0" err="1"/>
              <a:t>data_range</a:t>
            </a:r>
            <a:r>
              <a:rPr lang="en-US" altLang="zh-TW" dirty="0"/>
              <a:t> = 250</a:t>
            </a:r>
          </a:p>
          <a:p>
            <a:r>
              <a:rPr lang="en-US" altLang="zh-TW" dirty="0" err="1"/>
              <a:t>prediction_day</a:t>
            </a:r>
            <a:r>
              <a:rPr lang="en-US" altLang="zh-TW" dirty="0"/>
              <a:t> = 30</a:t>
            </a:r>
          </a:p>
          <a:p>
            <a:r>
              <a:rPr lang="en-US" altLang="zh-TW" dirty="0" err="1"/>
              <a:t>slide_range</a:t>
            </a:r>
            <a:r>
              <a:rPr lang="en-US" altLang="zh-TW" dirty="0"/>
              <a:t> = 10</a:t>
            </a:r>
          </a:p>
          <a:p>
            <a:r>
              <a:rPr lang="en-US" altLang="zh-TW" dirty="0" err="1"/>
              <a:t>n_slide</a:t>
            </a:r>
            <a:r>
              <a:rPr lang="en-US" altLang="zh-TW" dirty="0"/>
              <a:t> = 10</a:t>
            </a:r>
          </a:p>
          <a:p>
            <a:r>
              <a:rPr lang="en-US" altLang="zh-TW" dirty="0" err="1"/>
              <a:t>pv_range</a:t>
            </a:r>
            <a:r>
              <a:rPr lang="en-US" altLang="zh-TW" dirty="0"/>
              <a:t> = 2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train_data</a:t>
            </a:r>
            <a:r>
              <a:rPr lang="en-US" altLang="zh-TW" dirty="0"/>
              <a:t> : 2000-01~2019-12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共</a:t>
            </a:r>
            <a:r>
              <a:rPr lang="en-US" altLang="zh-TW" dirty="0"/>
              <a:t>476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筆資料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804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E3DE92-8440-F597-7271-B3572B59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Lstm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CBB8948-C325-30B6-CA4E-1FF6D669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09246B5-E724-57FE-63D5-9DC4C01DB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74" y="1753406"/>
            <a:ext cx="10716126" cy="460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15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>
            <a:extLst>
              <a:ext uri="{FF2B5EF4-FFF2-40B4-BE49-F238E27FC236}">
                <a16:creationId xmlns:a16="http://schemas.microsoft.com/office/drawing/2014/main" id="{2A724A17-5107-9C9A-E852-628D8C0D4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 </a:t>
            </a:r>
            <a:r>
              <a:rPr lang="en-US" altLang="zh-TW" dirty="0" err="1"/>
              <a:t>date_predict_start</a:t>
            </a:r>
            <a:r>
              <a:rPr lang="en-US" altLang="zh-TW" dirty="0"/>
              <a:t> = ‘2019-01-01'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174ED50-7B3F-1F61-5700-EEC3926D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3DA6737-EA79-85F6-49E1-73C6323B9DE9}"/>
              </a:ext>
            </a:extLst>
          </p:cNvPr>
          <p:cNvSpPr txBox="1"/>
          <p:nvPr/>
        </p:nvSpPr>
        <p:spPr>
          <a:xfrm>
            <a:off x="593558" y="1751617"/>
            <a:ext cx="3593431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FFT</a:t>
            </a:r>
            <a:br>
              <a:rPr lang="en-US" altLang="zh-TW" dirty="0"/>
            </a:br>
            <a:r>
              <a:rPr lang="en-US" altLang="zh-TW" dirty="0" err="1"/>
              <a:t>stock_name</a:t>
            </a:r>
            <a:r>
              <a:rPr lang="en-US" altLang="zh-TW" dirty="0"/>
              <a:t> = "^GSPC"</a:t>
            </a:r>
          </a:p>
          <a:p>
            <a:r>
              <a:rPr lang="en-US" altLang="zh-TW" dirty="0" err="1"/>
              <a:t>date_predict_start</a:t>
            </a:r>
            <a:r>
              <a:rPr lang="en-US" altLang="zh-TW" dirty="0"/>
              <a:t> = ‘2019-01-01'</a:t>
            </a:r>
          </a:p>
          <a:p>
            <a:r>
              <a:rPr lang="en-US" altLang="zh-TW" dirty="0" err="1"/>
              <a:t>data_range</a:t>
            </a:r>
            <a:r>
              <a:rPr lang="en-US" altLang="zh-TW" dirty="0"/>
              <a:t> = 250</a:t>
            </a:r>
          </a:p>
          <a:p>
            <a:r>
              <a:rPr lang="en-US" altLang="zh-TW" dirty="0" err="1"/>
              <a:t>slide_range</a:t>
            </a:r>
            <a:r>
              <a:rPr lang="en-US" altLang="zh-TW" dirty="0"/>
              <a:t> = 10</a:t>
            </a:r>
          </a:p>
          <a:p>
            <a:r>
              <a:rPr lang="en-US" altLang="zh-TW" dirty="0" err="1"/>
              <a:t>n_slide</a:t>
            </a:r>
            <a:r>
              <a:rPr lang="en-US" altLang="zh-TW" dirty="0"/>
              <a:t> = 10</a:t>
            </a:r>
          </a:p>
          <a:p>
            <a:r>
              <a:rPr lang="en-US" altLang="zh-TW" dirty="0" err="1"/>
              <a:t>pv_range</a:t>
            </a:r>
            <a:r>
              <a:rPr lang="en-US" altLang="zh-TW" dirty="0"/>
              <a:t> = 2</a:t>
            </a:r>
          </a:p>
          <a:p>
            <a:r>
              <a:rPr lang="en-US" altLang="zh-TW" dirty="0" err="1"/>
              <a:t>fit_method</a:t>
            </a:r>
            <a:r>
              <a:rPr lang="en-US" altLang="zh-TW" dirty="0"/>
              <a:t> = '</a:t>
            </a:r>
            <a:r>
              <a:rPr lang="en-US" altLang="zh-TW" dirty="0" err="1"/>
              <a:t>rmse</a:t>
            </a:r>
            <a:r>
              <a:rPr lang="en-US" altLang="zh-TW" dirty="0"/>
              <a:t>'</a:t>
            </a:r>
          </a:p>
          <a:p>
            <a:r>
              <a:rPr lang="en-US" altLang="zh-TW" dirty="0" err="1"/>
              <a:t>pv_method</a:t>
            </a:r>
            <a:r>
              <a:rPr lang="en-US" altLang="zh-TW" dirty="0"/>
              <a:t> = 'CL’</a:t>
            </a:r>
          </a:p>
          <a:p>
            <a:endParaRPr lang="en-US" altLang="zh-TW" dirty="0"/>
          </a:p>
          <a:p>
            <a:r>
              <a:rPr lang="en-US" altLang="zh-TW" dirty="0" err="1"/>
              <a:t>n_harm_lower_limit</a:t>
            </a:r>
            <a:r>
              <a:rPr lang="en-US" altLang="zh-TW" dirty="0"/>
              <a:t> = 1</a:t>
            </a:r>
          </a:p>
          <a:p>
            <a:r>
              <a:rPr lang="en-US" altLang="zh-TW" dirty="0" err="1"/>
              <a:t>n_harm_upper_limit</a:t>
            </a:r>
            <a:r>
              <a:rPr lang="en-US" altLang="zh-TW" dirty="0"/>
              <a:t> = 50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B4FB208-6B71-EF0A-EA5B-0FCA2CFB1EBD}"/>
              </a:ext>
            </a:extLst>
          </p:cNvPr>
          <p:cNvSpPr txBox="1"/>
          <p:nvPr/>
        </p:nvSpPr>
        <p:spPr>
          <a:xfrm>
            <a:off x="4186989" y="1751617"/>
            <a:ext cx="341696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 err="1"/>
              <a:t>Sarima</a:t>
            </a:r>
            <a:br>
              <a:rPr lang="en-US" altLang="zh-TW" dirty="0"/>
            </a:br>
            <a:r>
              <a:rPr lang="en-US" altLang="zh-TW" dirty="0" err="1"/>
              <a:t>stock_name</a:t>
            </a:r>
            <a:r>
              <a:rPr lang="en-US" altLang="zh-TW" dirty="0"/>
              <a:t> = "^GSPC"</a:t>
            </a:r>
          </a:p>
          <a:p>
            <a:r>
              <a:rPr lang="en-US" altLang="zh-TW" dirty="0" err="1"/>
              <a:t>date_predict_start</a:t>
            </a:r>
            <a:r>
              <a:rPr lang="en-US" altLang="zh-TW" dirty="0"/>
              <a:t> = ‘2019-01-01'</a:t>
            </a:r>
          </a:p>
          <a:p>
            <a:r>
              <a:rPr lang="en-US" altLang="zh-TW" dirty="0" err="1"/>
              <a:t>data_range</a:t>
            </a:r>
            <a:r>
              <a:rPr lang="en-US" altLang="zh-TW" dirty="0"/>
              <a:t> = 250</a:t>
            </a:r>
          </a:p>
          <a:p>
            <a:r>
              <a:rPr lang="en-US" altLang="zh-TW" dirty="0" err="1"/>
              <a:t>slide_range</a:t>
            </a:r>
            <a:r>
              <a:rPr lang="en-US" altLang="zh-TW" dirty="0"/>
              <a:t> = 10</a:t>
            </a:r>
          </a:p>
          <a:p>
            <a:r>
              <a:rPr lang="en-US" altLang="zh-TW" dirty="0" err="1"/>
              <a:t>n_slide</a:t>
            </a:r>
            <a:r>
              <a:rPr lang="en-US" altLang="zh-TW" dirty="0"/>
              <a:t> = 10</a:t>
            </a:r>
          </a:p>
          <a:p>
            <a:r>
              <a:rPr lang="en-US" altLang="zh-TW" dirty="0" err="1"/>
              <a:t>pv_range</a:t>
            </a:r>
            <a:r>
              <a:rPr lang="en-US" altLang="zh-TW" dirty="0"/>
              <a:t> = 2</a:t>
            </a:r>
          </a:p>
          <a:p>
            <a:r>
              <a:rPr lang="en-US" altLang="zh-TW" dirty="0" err="1"/>
              <a:t>fit_method</a:t>
            </a:r>
            <a:r>
              <a:rPr lang="en-US" altLang="zh-TW" dirty="0"/>
              <a:t> = '</a:t>
            </a:r>
            <a:r>
              <a:rPr lang="en-US" altLang="zh-TW" dirty="0" err="1"/>
              <a:t>rmse</a:t>
            </a:r>
            <a:r>
              <a:rPr lang="en-US" altLang="zh-TW" dirty="0"/>
              <a:t>'</a:t>
            </a:r>
          </a:p>
          <a:p>
            <a:r>
              <a:rPr lang="en-US" altLang="zh-TW" dirty="0" err="1"/>
              <a:t>pv_method</a:t>
            </a:r>
            <a:r>
              <a:rPr lang="en-US" altLang="zh-TW" dirty="0"/>
              <a:t> = 'CL'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9162E32-8F87-8B13-2B34-A9976C6B3718}"/>
              </a:ext>
            </a:extLst>
          </p:cNvPr>
          <p:cNvSpPr txBox="1"/>
          <p:nvPr/>
        </p:nvSpPr>
        <p:spPr>
          <a:xfrm>
            <a:off x="7780420" y="1751616"/>
            <a:ext cx="3573380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 err="1"/>
              <a:t>Lstm</a:t>
            </a:r>
            <a:br>
              <a:rPr lang="en-US" altLang="zh-TW" dirty="0"/>
            </a:br>
            <a:r>
              <a:rPr lang="en-US" altLang="zh-TW" dirty="0" err="1"/>
              <a:t>stock_name</a:t>
            </a:r>
            <a:r>
              <a:rPr lang="en-US" altLang="zh-TW" dirty="0"/>
              <a:t> = "^GSPC“</a:t>
            </a:r>
          </a:p>
          <a:p>
            <a:r>
              <a:rPr lang="en-US" altLang="zh-TW" dirty="0" err="1"/>
              <a:t>date_predict_start</a:t>
            </a:r>
            <a:r>
              <a:rPr lang="en-US" altLang="zh-TW" dirty="0"/>
              <a:t> = ‘2019-01-01’</a:t>
            </a:r>
          </a:p>
          <a:p>
            <a:r>
              <a:rPr lang="en-US" altLang="zh-TW" dirty="0" err="1"/>
              <a:t>data_range</a:t>
            </a:r>
            <a:r>
              <a:rPr lang="en-US" altLang="zh-TW" dirty="0"/>
              <a:t> = 250</a:t>
            </a:r>
          </a:p>
          <a:p>
            <a:r>
              <a:rPr lang="en-US" altLang="zh-TW" dirty="0" err="1"/>
              <a:t>prediction_day</a:t>
            </a:r>
            <a:r>
              <a:rPr lang="en-US" altLang="zh-TW" dirty="0"/>
              <a:t> = 30</a:t>
            </a:r>
          </a:p>
          <a:p>
            <a:r>
              <a:rPr lang="en-US" altLang="zh-TW" dirty="0" err="1"/>
              <a:t>slide_range</a:t>
            </a:r>
            <a:r>
              <a:rPr lang="en-US" altLang="zh-TW" dirty="0"/>
              <a:t> = 10</a:t>
            </a:r>
          </a:p>
          <a:p>
            <a:r>
              <a:rPr lang="en-US" altLang="zh-TW" dirty="0" err="1"/>
              <a:t>n_slide</a:t>
            </a:r>
            <a:r>
              <a:rPr lang="en-US" altLang="zh-TW" dirty="0"/>
              <a:t> = 10</a:t>
            </a:r>
          </a:p>
          <a:p>
            <a:r>
              <a:rPr lang="en-US" altLang="zh-TW" dirty="0" err="1"/>
              <a:t>pv_range</a:t>
            </a:r>
            <a:r>
              <a:rPr lang="en-US" altLang="zh-TW" dirty="0"/>
              <a:t> = 2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train_data</a:t>
            </a:r>
            <a:r>
              <a:rPr lang="en-US" altLang="zh-TW" dirty="0"/>
              <a:t> : 1999-01~2018-12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共</a:t>
            </a:r>
            <a:r>
              <a:rPr lang="en-US" altLang="zh-TW" dirty="0"/>
              <a:t>476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筆資料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4021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BBCAE0B-431C-BAC3-689A-CA35A7F0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5063AF4-7D84-174B-E1C7-D982C13A6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695" y="538084"/>
            <a:ext cx="4374259" cy="184132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2FC6004-7802-22DA-D09E-4B3564D03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01250" y="2558351"/>
            <a:ext cx="4389500" cy="187732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B097D47-7775-A128-352B-57F65B3746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8733" y="4820092"/>
            <a:ext cx="4708049" cy="170012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BF7B96E-BA97-13E2-B9B4-6D0AD6238D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8733" y="4594208"/>
            <a:ext cx="1127858" cy="195377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7DB3148D-22AB-49D9-95AA-86ACDE367101}"/>
              </a:ext>
            </a:extLst>
          </p:cNvPr>
          <p:cNvSpPr txBox="1"/>
          <p:nvPr/>
        </p:nvSpPr>
        <p:spPr>
          <a:xfrm>
            <a:off x="176463" y="498541"/>
            <a:ext cx="850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FFT</a:t>
            </a:r>
            <a:endParaRPr lang="zh-TW" altLang="en-US" sz="32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82DB514-136A-CC53-1FA2-667907D430DB}"/>
              </a:ext>
            </a:extLst>
          </p:cNvPr>
          <p:cNvSpPr txBox="1"/>
          <p:nvPr/>
        </p:nvSpPr>
        <p:spPr>
          <a:xfrm>
            <a:off x="2363592" y="2552053"/>
            <a:ext cx="153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Sarima</a:t>
            </a:r>
            <a:endParaRPr lang="zh-TW" altLang="en-US" sz="32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24C8DF8-CC7B-6D18-BA35-FB636BC35534}"/>
              </a:ext>
            </a:extLst>
          </p:cNvPr>
          <p:cNvSpPr txBox="1"/>
          <p:nvPr/>
        </p:nvSpPr>
        <p:spPr>
          <a:xfrm>
            <a:off x="5682504" y="4594208"/>
            <a:ext cx="1315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Lstm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05072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D2C1B932-0CA6-CB35-869D-CBE957A2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FFT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6F22E0A-F602-5A37-5821-654B9702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2CEA9A3-4DEF-D420-EF53-CB95BA306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359366"/>
            <a:ext cx="12192000" cy="332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7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10C195-074E-DE3E-4CB0-BB40A47C5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Sarima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12E98D4-BB34-0808-4971-47950B95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6A93475-288E-362C-F40B-E2FF76B63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2743416"/>
            <a:ext cx="12191996" cy="332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58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F3D26E-77FC-14B4-3EFA-B3E80C2E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Lstm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0C8D1B4-B6EC-9C84-D41A-D98B29BD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E9EBC1B-E366-3B0A-4FF1-EBF49E79B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042" y="2887794"/>
            <a:ext cx="12192000" cy="332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72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8C7B819-F778-07B5-FFEC-52AC2053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FFT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A3CACF3-2A3E-C819-87AC-FBCF00E89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906AC3E-8BD3-4EA8-B4BA-5098AAEB36A8}" type="slidenum">
              <a:rPr lang="zh-TW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967CD64-4B1F-1DF0-66A6-60D39F241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431" y="1936208"/>
            <a:ext cx="5374105" cy="2372981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2255B4DF-3588-C9F4-2DCB-F9ECAC838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7087" y="4365559"/>
            <a:ext cx="5370790" cy="2371517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9A97920C-5637-4D03-C939-DEE917381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6526" y="1936207"/>
            <a:ext cx="5374105" cy="2372981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AA8483BD-A880-04F8-5933-21A03537CC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8183" y="4365559"/>
            <a:ext cx="5370790" cy="237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7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8C7B819-F778-07B5-FFEC-52AC2053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Sarima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A3CACF3-2A3E-C819-87AC-FBCF00E89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906AC3E-8BD3-4EA8-B4BA-5098AAEB36A8}" type="slidenum">
              <a:rPr lang="zh-TW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967CD64-4B1F-1DF0-66A6-60D39F241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431" y="1934003"/>
            <a:ext cx="5374104" cy="2377391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2255B4DF-3588-C9F4-2DCB-F9ECAC838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7088" y="4363355"/>
            <a:ext cx="5370788" cy="2375924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9A97920C-5637-4D03-C939-DEE917381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6526" y="1934002"/>
            <a:ext cx="5374104" cy="2377391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AA8483BD-A880-04F8-5933-21A03537CC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8184" y="4372847"/>
            <a:ext cx="5370788" cy="235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18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47A9CC7-05AE-6608-FE54-2D9C2DCE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6EF52AC-971D-AF6C-36B9-E902414AA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88011" y="577476"/>
            <a:ext cx="1448758" cy="570304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3CA8E20-4FFF-B7AF-10E4-3A3B107B59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" r="1034"/>
          <a:stretch/>
        </p:blipFill>
        <p:spPr>
          <a:xfrm>
            <a:off x="5252141" y="579889"/>
            <a:ext cx="1478408" cy="57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17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8C7B819-F778-07B5-FFEC-52AC2053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Lstm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A3CACF3-2A3E-C819-87AC-FBCF00E89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906AC3E-8BD3-4EA8-B4BA-5098AAEB36A8}" type="slidenum">
              <a:rPr lang="zh-TW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967CD64-4B1F-1DF0-66A6-60D39F241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703" y="1940599"/>
            <a:ext cx="5231559" cy="236420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2255B4DF-3588-C9F4-2DCB-F9ECAC838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316" y="4369947"/>
            <a:ext cx="5228331" cy="2362741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9A97920C-5637-4D03-C939-DEE917381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7258" y="1949392"/>
            <a:ext cx="5192639" cy="2346611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AA8483BD-A880-04F8-5933-21A03537CC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4826" y="4363355"/>
            <a:ext cx="5257503" cy="23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78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BBCAE0B-431C-BAC3-689A-CA35A7F0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5063AF4-7D84-174B-E1C7-D982C13A6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695" y="498541"/>
            <a:ext cx="4374259" cy="192040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2FC6004-7802-22DA-D09E-4B3564D03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250" y="2552053"/>
            <a:ext cx="4389500" cy="188992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B097D47-7775-A128-352B-57F65B3746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7957" y="4820092"/>
            <a:ext cx="4869602" cy="170012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BF7B96E-BA97-13E2-B9B4-6D0AD6238D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7957" y="4575083"/>
            <a:ext cx="1127858" cy="24168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7DB3148D-22AB-49D9-95AA-86ACDE367101}"/>
              </a:ext>
            </a:extLst>
          </p:cNvPr>
          <p:cNvSpPr txBox="1"/>
          <p:nvPr/>
        </p:nvSpPr>
        <p:spPr>
          <a:xfrm>
            <a:off x="176463" y="498541"/>
            <a:ext cx="850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FFT</a:t>
            </a:r>
            <a:endParaRPr lang="zh-TW" altLang="en-US" sz="32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82DB514-136A-CC53-1FA2-667907D430DB}"/>
              </a:ext>
            </a:extLst>
          </p:cNvPr>
          <p:cNvSpPr txBox="1"/>
          <p:nvPr/>
        </p:nvSpPr>
        <p:spPr>
          <a:xfrm>
            <a:off x="2363592" y="2552053"/>
            <a:ext cx="153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Sarima</a:t>
            </a:r>
            <a:endParaRPr lang="zh-TW" altLang="en-US" sz="32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24C8DF8-CC7B-6D18-BA35-FB636BC35534}"/>
              </a:ext>
            </a:extLst>
          </p:cNvPr>
          <p:cNvSpPr txBox="1"/>
          <p:nvPr/>
        </p:nvSpPr>
        <p:spPr>
          <a:xfrm>
            <a:off x="5682504" y="4594208"/>
            <a:ext cx="1315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Lstm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92668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E3DE92-8440-F597-7271-B3572B59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Lstm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CBB8948-C325-30B6-CA4E-1FF6D669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09246B5-E724-57FE-63D5-9DC4C01DB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7674" y="1753406"/>
            <a:ext cx="10716126" cy="460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61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>
            <a:extLst>
              <a:ext uri="{FF2B5EF4-FFF2-40B4-BE49-F238E27FC236}">
                <a16:creationId xmlns:a16="http://schemas.microsoft.com/office/drawing/2014/main" id="{2A724A17-5107-9C9A-E852-628D8C0D4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174ED50-7B3F-1F61-5700-EEC3926D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3DA6737-EA79-85F6-49E1-73C6323B9DE9}"/>
              </a:ext>
            </a:extLst>
          </p:cNvPr>
          <p:cNvSpPr txBox="1"/>
          <p:nvPr/>
        </p:nvSpPr>
        <p:spPr>
          <a:xfrm>
            <a:off x="593558" y="1751617"/>
            <a:ext cx="359343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FFT</a:t>
            </a:r>
            <a:br>
              <a:rPr lang="en-US" altLang="zh-TW" dirty="0"/>
            </a:br>
            <a:endParaRPr lang="en-US" altLang="zh-TW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B4FB208-6B71-EF0A-EA5B-0FCA2CFB1EBD}"/>
              </a:ext>
            </a:extLst>
          </p:cNvPr>
          <p:cNvSpPr txBox="1"/>
          <p:nvPr/>
        </p:nvSpPr>
        <p:spPr>
          <a:xfrm>
            <a:off x="4186989" y="1751617"/>
            <a:ext cx="341696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 err="1"/>
              <a:t>Sarima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9162E32-8F87-8B13-2B34-A9976C6B3718}"/>
              </a:ext>
            </a:extLst>
          </p:cNvPr>
          <p:cNvSpPr txBox="1"/>
          <p:nvPr/>
        </p:nvSpPr>
        <p:spPr>
          <a:xfrm>
            <a:off x="7780420" y="1751616"/>
            <a:ext cx="357338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 err="1"/>
              <a:t>Lstm</a:t>
            </a:r>
            <a:br>
              <a:rPr lang="en-US" altLang="zh-TW" dirty="0"/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63D9DDB-E0AE-EA5E-B25A-37EE8A64D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58" y="2538775"/>
            <a:ext cx="9744075" cy="400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700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BBCAE0B-431C-BAC3-689A-CA35A7F0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5063AF4-7D84-174B-E1C7-D982C13A6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1782" y="538084"/>
            <a:ext cx="4344084" cy="184132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2FC6004-7802-22DA-D09E-4B3564D03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01250" y="2564024"/>
            <a:ext cx="4389500" cy="186598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B097D47-7775-A128-352B-57F65B3746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8733" y="4823911"/>
            <a:ext cx="4708049" cy="169249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BF7B96E-BA97-13E2-B9B4-6D0AD6238D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99513" y="4594208"/>
            <a:ext cx="1086297" cy="195377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7DB3148D-22AB-49D9-95AA-86ACDE367101}"/>
              </a:ext>
            </a:extLst>
          </p:cNvPr>
          <p:cNvSpPr txBox="1"/>
          <p:nvPr/>
        </p:nvSpPr>
        <p:spPr>
          <a:xfrm>
            <a:off x="176463" y="498541"/>
            <a:ext cx="850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FFT</a:t>
            </a:r>
            <a:endParaRPr lang="zh-TW" altLang="en-US" sz="32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82DB514-136A-CC53-1FA2-667907D430DB}"/>
              </a:ext>
            </a:extLst>
          </p:cNvPr>
          <p:cNvSpPr txBox="1"/>
          <p:nvPr/>
        </p:nvSpPr>
        <p:spPr>
          <a:xfrm>
            <a:off x="2363592" y="2552053"/>
            <a:ext cx="153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Sarima</a:t>
            </a:r>
            <a:endParaRPr lang="zh-TW" altLang="en-US" sz="32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24C8DF8-CC7B-6D18-BA35-FB636BC35534}"/>
              </a:ext>
            </a:extLst>
          </p:cNvPr>
          <p:cNvSpPr txBox="1"/>
          <p:nvPr/>
        </p:nvSpPr>
        <p:spPr>
          <a:xfrm>
            <a:off x="5682504" y="4594208"/>
            <a:ext cx="1315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Lstm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89013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D2C1B932-0CA6-CB35-869D-CBE957A2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FFT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6F22E0A-F602-5A37-5821-654B9702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2CEA9A3-4DEF-D420-EF53-CB95BA306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364177"/>
            <a:ext cx="12192000" cy="331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77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10C195-074E-DE3E-4CB0-BB40A47C5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Sarima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12E98D4-BB34-0808-4971-47950B95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6A93475-288E-362C-F40B-E2FF76B63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2748228"/>
            <a:ext cx="12191996" cy="331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97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F3D26E-77FC-14B4-3EFA-B3E80C2E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Lstm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0C8D1B4-B6EC-9C84-D41A-D98B29BD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E9EBC1B-E366-3B0A-4FF1-EBF49E79B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042" y="2892605"/>
            <a:ext cx="12192000" cy="331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1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8C7B819-F778-07B5-FFEC-52AC2053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FFT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A3CACF3-2A3E-C819-87AC-FBCF00E89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906AC3E-8BD3-4EA8-B4BA-5098AAEB36A8}" type="slidenum">
              <a:rPr lang="zh-TW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26</a:t>
            </a:fld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967CD64-4B1F-1DF0-66A6-60D39F241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431" y="1939865"/>
            <a:ext cx="5374105" cy="2365666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2255B4DF-3588-C9F4-2DCB-F9ECAC838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7087" y="4369214"/>
            <a:ext cx="5370790" cy="2364207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9A97920C-5637-4D03-C939-DEE917381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6526" y="1939864"/>
            <a:ext cx="5374105" cy="2365666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AA8483BD-A880-04F8-5933-21A03537CC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8183" y="4369214"/>
            <a:ext cx="5370790" cy="236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17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8C7B819-F778-07B5-FFEC-52AC2053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FFT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A3CACF3-2A3E-C819-87AC-FBCF00E89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906AC3E-8BD3-4EA8-B4BA-5098AAEB36A8}" type="slidenum">
              <a:rPr lang="zh-TW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27</a:t>
            </a:fld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967CD64-4B1F-1DF0-66A6-60D39F241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5481" y="1939865"/>
            <a:ext cx="10032969" cy="4416485"/>
          </a:xfrm>
          <a:prstGeom prst="rect">
            <a:avLst/>
          </a:prstGeom>
        </p:spPr>
      </p:pic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A5ECC39B-9F66-8D6E-DF8F-233D3E97AEB3}"/>
              </a:ext>
            </a:extLst>
          </p:cNvPr>
          <p:cNvCxnSpPr>
            <a:cxnSpLocks/>
          </p:cNvCxnSpPr>
          <p:nvPr/>
        </p:nvCxnSpPr>
        <p:spPr>
          <a:xfrm>
            <a:off x="6115050" y="1939865"/>
            <a:ext cx="0" cy="44164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028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8C7B819-F778-07B5-FFEC-52AC2053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Sarima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A3CACF3-2A3E-C819-87AC-FBCF00E89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906AC3E-8BD3-4EA8-B4BA-5098AAEB36A8}" type="slidenum">
              <a:rPr lang="zh-TW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28</a:t>
            </a:fld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967CD64-4B1F-1DF0-66A6-60D39F241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431" y="1939865"/>
            <a:ext cx="5374104" cy="2365666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2255B4DF-3588-C9F4-2DCB-F9ECAC838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7088" y="4369214"/>
            <a:ext cx="5370788" cy="2364206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9A97920C-5637-4D03-C939-DEE917381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6526" y="1939864"/>
            <a:ext cx="5374104" cy="2365666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AA8483BD-A880-04F8-5933-21A03537CC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6437" y="4372847"/>
            <a:ext cx="5354281" cy="235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81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47A9CC7-05AE-6608-FE54-2D9C2DCE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6EF52AC-971D-AF6C-36B9-E902414AA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2910" y="577476"/>
            <a:ext cx="1358959" cy="570304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3CA8E20-4FFF-B7AF-10E4-3A3B107B59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1" b="2291"/>
          <a:stretch/>
        </p:blipFill>
        <p:spPr>
          <a:xfrm>
            <a:off x="5252141" y="579889"/>
            <a:ext cx="1478408" cy="57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49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D2C1B932-0CA6-CB35-869D-CBE957A2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FFT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6F22E0A-F602-5A37-5821-654B9702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2CEA9A3-4DEF-D420-EF53-CB95BA306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9366"/>
            <a:ext cx="12192000" cy="332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28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8C7B819-F778-07B5-FFEC-52AC2053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Lstm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A3CACF3-2A3E-C819-87AC-FBCF00E89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906AC3E-8BD3-4EA8-B4BA-5098AAEB36A8}" type="slidenum">
              <a:rPr lang="zh-TW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30</a:t>
            </a:fld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967CD64-4B1F-1DF0-66A6-60D39F241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703" y="1940599"/>
            <a:ext cx="5231558" cy="236420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2255B4DF-3588-C9F4-2DCB-F9ECAC838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316" y="4369947"/>
            <a:ext cx="5228330" cy="2362741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9A97920C-5637-4D03-C939-DEE917381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7259" y="1949392"/>
            <a:ext cx="5192637" cy="2346611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AA8483BD-A880-04F8-5933-21A03537CC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4827" y="4363355"/>
            <a:ext cx="5257501" cy="23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96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E3DE92-8440-F597-7271-B3572B59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Lstm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CBB8948-C325-30B6-CA4E-1FF6D669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09246B5-E724-57FE-63D5-9DC4C01DB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7674" y="1766028"/>
            <a:ext cx="10716126" cy="457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8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10C195-074E-DE3E-4CB0-BB40A47C5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Sarima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12E98D4-BB34-0808-4971-47950B95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6A93475-288E-362C-F40B-E2FF76B63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743416"/>
            <a:ext cx="12192000" cy="332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37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F3D26E-77FC-14B4-3EFA-B3E80C2E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Lstm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0C8D1B4-B6EC-9C84-D41A-D98B29BD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E9EBC1B-E366-3B0A-4FF1-EBF49E79B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042" y="2887794"/>
            <a:ext cx="12192000" cy="332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673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8C7B819-F778-07B5-FFEC-52AC2053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FFT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A3CACF3-2A3E-C819-87AC-FBCF00E89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906AC3E-8BD3-4EA8-B4BA-5098AAEB36A8}" type="slidenum">
              <a:rPr lang="zh-TW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967CD64-4B1F-1DF0-66A6-60D39F241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431" y="1934003"/>
            <a:ext cx="5374105" cy="2377392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2255B4DF-3588-C9F4-2DCB-F9ECAC838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7087" y="4363355"/>
            <a:ext cx="5370790" cy="2375925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9A97920C-5637-4D03-C939-DEE917381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6526" y="1934002"/>
            <a:ext cx="5374105" cy="2377392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AA8483BD-A880-04F8-5933-21A03537CC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8183" y="4363355"/>
            <a:ext cx="5370790" cy="237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33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8C7B819-F778-07B5-FFEC-52AC2053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Sarima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A3CACF3-2A3E-C819-87AC-FBCF00E89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906AC3E-8BD3-4EA8-B4BA-5098AAEB36A8}" type="slidenum">
              <a:rPr lang="zh-TW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967CD64-4B1F-1DF0-66A6-60D39F241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431" y="1934003"/>
            <a:ext cx="5374104" cy="2377392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2255B4DF-3588-C9F4-2DCB-F9ECAC838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7088" y="4363355"/>
            <a:ext cx="5370788" cy="2375925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9A97920C-5637-4D03-C939-DEE917381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6526" y="1934002"/>
            <a:ext cx="5374104" cy="2377392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AA8483BD-A880-04F8-5933-21A03537CC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8184" y="4363355"/>
            <a:ext cx="5370788" cy="237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01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47A9CC7-05AE-6608-FE54-2D9C2DCE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6EF52AC-971D-AF6C-36B9-E902414AA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358" y="575062"/>
            <a:ext cx="1303133" cy="57078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3CA8E20-4FFF-B7AF-10E4-3A3B107B59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1271"/>
          <a:stretch/>
        </p:blipFill>
        <p:spPr>
          <a:xfrm>
            <a:off x="5252141" y="579889"/>
            <a:ext cx="1478408" cy="57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39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8C7B819-F778-07B5-FFEC-52AC2053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Lstm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A3CACF3-2A3E-C819-87AC-FBCF00E89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906AC3E-8BD3-4EA8-B4BA-5098AAEB36A8}" type="slidenum">
              <a:rPr lang="zh-TW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967CD64-4B1F-1DF0-66A6-60D39F241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703" y="1934003"/>
            <a:ext cx="5231559" cy="2377392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2255B4DF-3588-C9F4-2DCB-F9ECAC838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316" y="4363355"/>
            <a:ext cx="5228331" cy="2375925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9A97920C-5637-4D03-C939-DEE917381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7258" y="1934002"/>
            <a:ext cx="5192639" cy="2377392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AA8483BD-A880-04F8-5933-21A03537CC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4826" y="4363355"/>
            <a:ext cx="5257503" cy="237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21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2381</TotalTime>
  <Words>427</Words>
  <Application>Microsoft Office PowerPoint</Application>
  <PresentationFormat>寬螢幕</PresentationFormat>
  <Paragraphs>128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6" baseType="lpstr">
      <vt:lpstr>標楷體</vt:lpstr>
      <vt:lpstr>Arial</vt:lpstr>
      <vt:lpstr>Calibri</vt:lpstr>
      <vt:lpstr>Calibri Light</vt:lpstr>
      <vt:lpstr>Office 佈景主題</vt:lpstr>
      <vt:lpstr>1. date_predict_start = '2020-01-01'</vt:lpstr>
      <vt:lpstr>PowerPoint 簡報</vt:lpstr>
      <vt:lpstr>FFT</vt:lpstr>
      <vt:lpstr>Sarima</vt:lpstr>
      <vt:lpstr>Lstm</vt:lpstr>
      <vt:lpstr>FFT</vt:lpstr>
      <vt:lpstr>Sarima</vt:lpstr>
      <vt:lpstr>PowerPoint 簡報</vt:lpstr>
      <vt:lpstr>Lstm</vt:lpstr>
      <vt:lpstr>Lstm</vt:lpstr>
      <vt:lpstr>1. date_predict_start = ‘2019-01-01'</vt:lpstr>
      <vt:lpstr>PowerPoint 簡報</vt:lpstr>
      <vt:lpstr>FFT</vt:lpstr>
      <vt:lpstr>Sarima</vt:lpstr>
      <vt:lpstr>Lstm</vt:lpstr>
      <vt:lpstr>FFT</vt:lpstr>
      <vt:lpstr>Sarima</vt:lpstr>
      <vt:lpstr>PowerPoint 簡報</vt:lpstr>
      <vt:lpstr>Lstm</vt:lpstr>
      <vt:lpstr>Lstm</vt:lpstr>
      <vt:lpstr>test</vt:lpstr>
      <vt:lpstr>PowerPoint 簡報</vt:lpstr>
      <vt:lpstr>FFT</vt:lpstr>
      <vt:lpstr>Sarima</vt:lpstr>
      <vt:lpstr>Lstm</vt:lpstr>
      <vt:lpstr>FFT</vt:lpstr>
      <vt:lpstr>FFT</vt:lpstr>
      <vt:lpstr>Sarima</vt:lpstr>
      <vt:lpstr>PowerPoint 簡報</vt:lpstr>
      <vt:lpstr>Lstm</vt:lpstr>
      <vt:lpstr>Lstm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鉦平 林</dc:creator>
  <cp:lastModifiedBy>鉦平 林</cp:lastModifiedBy>
  <cp:revision>14</cp:revision>
  <dcterms:created xsi:type="dcterms:W3CDTF">2023-01-14T06:43:19Z</dcterms:created>
  <dcterms:modified xsi:type="dcterms:W3CDTF">2023-03-25T17:50:39Z</dcterms:modified>
</cp:coreProperties>
</file>