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1" r:id="rId2"/>
    <p:sldId id="257" r:id="rId3"/>
    <p:sldId id="258" r:id="rId4"/>
    <p:sldId id="259" r:id="rId5"/>
    <p:sldId id="260" r:id="rId6"/>
    <p:sldId id="261" r:id="rId7"/>
    <p:sldId id="295" r:id="rId8"/>
    <p:sldId id="296" r:id="rId9"/>
    <p:sldId id="299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0" r:id="rId29"/>
    <p:sldId id="316" r:id="rId30"/>
    <p:sldId id="317" r:id="rId31"/>
    <p:sldId id="318" r:id="rId32"/>
    <p:sldId id="31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73530"/>
              </p:ext>
            </p:extLst>
          </p:nvPr>
        </p:nvGraphicFramePr>
        <p:xfrm>
          <a:off x="1717675" y="1738841"/>
          <a:ext cx="933614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5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2011754371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3432194064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3422673877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2886766490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pv_range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Layer_1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Layer_2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Layer_3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Final_error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 (5days)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 (11days)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7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1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34003"/>
            <a:ext cx="5231559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3355"/>
            <a:ext cx="5228331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8" y="1934002"/>
            <a:ext cx="5192639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6" y="4363355"/>
            <a:ext cx="5257503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2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1753406"/>
            <a:ext cx="10716126" cy="46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‘2019-01-01’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30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train_data</a:t>
            </a:r>
            <a:r>
              <a:rPr lang="en-US" altLang="zh-TW" dirty="0"/>
              <a:t> : 1999-01~2018-12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/>
              <a:t>476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0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695" y="538084"/>
            <a:ext cx="4374259" cy="1841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250" y="2558351"/>
            <a:ext cx="4389500" cy="18773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820092"/>
            <a:ext cx="4708049" cy="1700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594208"/>
            <a:ext cx="1127858" cy="1953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50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9366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743416"/>
            <a:ext cx="12191996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42" y="2887794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6208"/>
            <a:ext cx="5374105" cy="237298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5559"/>
            <a:ext cx="5370790" cy="23715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6207"/>
            <a:ext cx="5374105" cy="23729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5559"/>
            <a:ext cx="5370790" cy="23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4" cy="237739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3355"/>
            <a:ext cx="5370788" cy="237592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4" cy="237739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4" y="4372847"/>
            <a:ext cx="5370788" cy="2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011" y="577476"/>
            <a:ext cx="1448758" cy="5703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" r="1034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30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train_data</a:t>
            </a:r>
            <a:r>
              <a:rPr lang="en-US" altLang="zh-TW" dirty="0"/>
              <a:t> : 2000-01~2019-12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/>
              <a:t>476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40599"/>
            <a:ext cx="5231559" cy="2364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9947"/>
            <a:ext cx="5228331" cy="236274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8" y="1949392"/>
            <a:ext cx="5192639" cy="23466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6" y="4363355"/>
            <a:ext cx="5257503" cy="2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74" y="1753406"/>
            <a:ext cx="10716126" cy="46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3D9DDB-E0AE-EA5E-B25A-37EE8A64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2538775"/>
            <a:ext cx="9744075" cy="40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0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782" y="538084"/>
            <a:ext cx="4344084" cy="1841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250" y="2564024"/>
            <a:ext cx="4389500" cy="18659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33" y="4823911"/>
            <a:ext cx="4708049" cy="16924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9513" y="4594208"/>
            <a:ext cx="1086297" cy="1953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901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64177"/>
            <a:ext cx="12192000" cy="33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748228"/>
            <a:ext cx="12191996" cy="33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42" y="2892605"/>
            <a:ext cx="12192000" cy="33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9865"/>
            <a:ext cx="5374105" cy="23656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9214"/>
            <a:ext cx="5370790" cy="23642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9864"/>
            <a:ext cx="5374105" cy="236566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9214"/>
            <a:ext cx="5370790" cy="23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481" y="1939865"/>
            <a:ext cx="10032969" cy="441648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5ECC39B-9F66-8D6E-DF8F-233D3E97AEB3}"/>
              </a:ext>
            </a:extLst>
          </p:cNvPr>
          <p:cNvCxnSpPr>
            <a:cxnSpLocks/>
          </p:cNvCxnSpPr>
          <p:nvPr/>
        </p:nvCxnSpPr>
        <p:spPr>
          <a:xfrm>
            <a:off x="6115050" y="1939865"/>
            <a:ext cx="0" cy="44164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9865"/>
            <a:ext cx="5374104" cy="23656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9214"/>
            <a:ext cx="5370788" cy="236420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9864"/>
            <a:ext cx="5374104" cy="236566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437" y="4372847"/>
            <a:ext cx="5354281" cy="2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498541"/>
            <a:ext cx="4374259" cy="19204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50" y="2552053"/>
            <a:ext cx="4389500" cy="1889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097D47-7775-A128-352B-57F65B37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957" y="4820092"/>
            <a:ext cx="4869602" cy="1700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7B96E-BA97-13E2-B9B4-6D0AD623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957" y="4575083"/>
            <a:ext cx="1127858" cy="24168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2668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910" y="577476"/>
            <a:ext cx="1358959" cy="5703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03" y="1940599"/>
            <a:ext cx="5231558" cy="2364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316" y="4369947"/>
            <a:ext cx="5228330" cy="236274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259" y="1949392"/>
            <a:ext cx="5192637" cy="23466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827" y="4363355"/>
            <a:ext cx="5257501" cy="2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E92-8440-F597-7271-B3572B5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BB8948-C325-30B6-CA4E-1FF6D66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246B5-E724-57FE-63D5-9DC4C01D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74" y="1766028"/>
            <a:ext cx="10716126" cy="4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C1B932-0CA6-CB35-869D-CBE957A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F22E0A-F602-5A37-5821-654B970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CEA9A3-4DEF-D420-EF53-CB95BA30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366"/>
            <a:ext cx="12192000" cy="3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C195-074E-DE3E-4CB0-BB40A4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E98D4-BB34-0808-4971-47950B9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93475-288E-362C-F40B-E2FF76B6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43416"/>
            <a:ext cx="12192000" cy="33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3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D26E-77FC-14B4-3EFA-B3E80C2E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C8D1B4-B6EC-9C84-D41A-D98B29B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EBC1B-E366-3B0A-4FF1-EBF49E79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2" y="2887794"/>
            <a:ext cx="12192000" cy="3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7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5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7" y="4363355"/>
            <a:ext cx="5370790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5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3" y="4363355"/>
            <a:ext cx="5370790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7B819-F778-07B5-FFEC-52AC205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Sarima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CACF3-2A3E-C819-87AC-FBCF00E8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06AC3E-8BD3-4EA8-B4BA-5098AAEB36A8}" type="slidenum"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67CD64-4B1F-1DF0-66A6-60D39F24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" y="1934003"/>
            <a:ext cx="5374104" cy="23773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55B4DF-3588-C9F4-2DCB-F9ECAC83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88" y="4363355"/>
            <a:ext cx="5370788" cy="23759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A97920C-5637-4D03-C939-DEE91738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526" y="1934002"/>
            <a:ext cx="5374104" cy="2377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A8483BD-A880-04F8-5933-21A03537C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8184" y="4363355"/>
            <a:ext cx="5370788" cy="2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0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A9CC7-05AE-6608-FE54-2D9C2DCE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F52AC-971D-AF6C-36B9-E902414A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58" y="575062"/>
            <a:ext cx="1303133" cy="5707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CA8E20-4FFF-B7AF-10E4-3A3B107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271"/>
          <a:stretch/>
        </p:blipFill>
        <p:spPr>
          <a:xfrm>
            <a:off x="5252141" y="579889"/>
            <a:ext cx="1478408" cy="57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499</Words>
  <Application>Microsoft Office PowerPoint</Application>
  <PresentationFormat>寬螢幕</PresentationFormat>
  <Paragraphs>177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Arial</vt:lpstr>
      <vt:lpstr>Calibri</vt:lpstr>
      <vt:lpstr>Calibri Light</vt:lpstr>
      <vt:lpstr>Office 佈景主題</vt:lpstr>
      <vt:lpstr>PowerPoint 簡報</vt:lpstr>
      <vt:lpstr>1. date_predict_start = '2020-01-01'</vt:lpstr>
      <vt:lpstr>PowerPoint 簡報</vt:lpstr>
      <vt:lpstr>FFT</vt:lpstr>
      <vt:lpstr>Sarima</vt:lpstr>
      <vt:lpstr>Lstm</vt:lpstr>
      <vt:lpstr>FFT</vt:lpstr>
      <vt:lpstr>Sarima</vt:lpstr>
      <vt:lpstr>PowerPoint 簡報</vt:lpstr>
      <vt:lpstr>Lstm</vt:lpstr>
      <vt:lpstr>Lstm</vt:lpstr>
      <vt:lpstr>1. date_predict_start = ‘2019-01-01'</vt:lpstr>
      <vt:lpstr>PowerPoint 簡報</vt:lpstr>
      <vt:lpstr>FFT</vt:lpstr>
      <vt:lpstr>Sarima</vt:lpstr>
      <vt:lpstr>Lstm</vt:lpstr>
      <vt:lpstr>FFT</vt:lpstr>
      <vt:lpstr>Sarima</vt:lpstr>
      <vt:lpstr>PowerPoint 簡報</vt:lpstr>
      <vt:lpstr>Lstm</vt:lpstr>
      <vt:lpstr>Lstm</vt:lpstr>
      <vt:lpstr>test</vt:lpstr>
      <vt:lpstr>PowerPoint 簡報</vt:lpstr>
      <vt:lpstr>FFT</vt:lpstr>
      <vt:lpstr>Sarima</vt:lpstr>
      <vt:lpstr>Lstm</vt:lpstr>
      <vt:lpstr>FFT</vt:lpstr>
      <vt:lpstr>FFT</vt:lpstr>
      <vt:lpstr>Sarima</vt:lpstr>
      <vt:lpstr>PowerPoint 簡報</vt:lpstr>
      <vt:lpstr>Lstm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15</cp:revision>
  <dcterms:created xsi:type="dcterms:W3CDTF">2023-01-14T06:43:19Z</dcterms:created>
  <dcterms:modified xsi:type="dcterms:W3CDTF">2023-04-14T08:33:25Z</dcterms:modified>
</cp:coreProperties>
</file>