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321" r:id="rId3"/>
    <p:sldId id="258" r:id="rId4"/>
    <p:sldId id="326" r:id="rId5"/>
    <p:sldId id="327" r:id="rId6"/>
    <p:sldId id="322" r:id="rId7"/>
    <p:sldId id="330" r:id="rId8"/>
    <p:sldId id="331" r:id="rId9"/>
    <p:sldId id="323" r:id="rId10"/>
    <p:sldId id="324" r:id="rId11"/>
    <p:sldId id="325" r:id="rId12"/>
    <p:sldId id="329" r:id="rId13"/>
    <p:sldId id="32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5T13:34:43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6756 0,'18'17'31,"-18"1"-15,17 35-16,1 17 15,-1-34 1,-17-19 15,18-17 0,0-53 1,-1-158-17,-17 123 1,18-1-1,-18 54 1,0 17-16,0 1 16,0-1-1</inkml:trace>
  <inkml:trace contextRef="#ctx0" brushRef="#br0" timeOffset="1419.65">5592 7549 0,'35'0'62,"18"0"-46,141 0-1,-124 0 1,1 0-16,17 18 16,0-18-1,-35 0-15,-18 0 16,71 0 0,-35 0-1,-18 0 1,0 0-16,17 0 15,-35 0-15,89 0 16,-18 0 0,-18 0-1,-17 0 1,-36 0 0,-18 0-1,19 0 1,-19 0-1,19 0 1</inkml:trace>
  <inkml:trace contextRef="#ctx0" brushRef="#br0" timeOffset="2843.95">635 8255 0,'18'0'32,"35"0"-17,-36 0 1,54 0 0,-36 0-16,18 0 15,35 0 1,-17 0-16,-36 0 15,71 0-15,-18 0 16,-17 0-16,52 0 16,-70 0-1,-35 0 1,17 0 0,0 0-16,18 0 15,-18 0 1,106 0-16,-35 0 15,-18 0 1,1 0-16,-54 0 16,-17 0-1,-18-18 267,0-52-251,0 35-31,0-1 15,0-17-15,17 18 16,-17 0-16,0 17 16,18 18-1</inkml:trace>
  <inkml:trace contextRef="#ctx0" brushRef="#br0" timeOffset="3473.73">706 7867 0,'17'0'31,"-17"35"-15,0 36-1,0-1 1,0 1 0,0-53-1,0-1 1</inkml:trace>
  <inkml:trace contextRef="#ctx0" brushRef="#br0" timeOffset="7793.89">5821 10619 0,'53'17'31,"35"-17"-15,18 0-16,88 0 16,-35 0-1,-18 0 1,-106 0-1,35 0-15,-17 0 16,0 0 0,-35 0-16,0 0 15,17 0-15,0-17 32,36 17-17,-18-18 1,-36 18-16,19-18 15,-1 18 1,-18 0 0,1 0 46</inkml:trace>
  <inkml:trace contextRef="#ctx0" brushRef="#br0" timeOffset="8880.33">317 10178 0,'0'17'47,"0"19"-32,0-19-15,0 71 16,18-52 0,0 17-1,-1-18 17,1 0-32,-18-17 15,18-18 32,52 35-31,-34-17-1,16-1-15,19-17 16,17 0 0,36 0-16,34 18 15,54 0 1,-88-18-1,-36 0 1,-35 0 0,-36 0-1,1 0-15,17 0 16,18 0 0,35 0-1,-35 0-15,18 0 16,35 0-1,-18 0-15,71 0 16,193 0 0,1 0-1,0 0 1,-141 0 0,-124 0-1,-53 0-15</inkml:trace>
  <inkml:trace contextRef="#ctx0" brushRef="#br0" timeOffset="9210.71">3545 10160 0,'0'18'47,"0"35"-32,0 17-15,0-17 16,0 106 0,0-18-1,0-71 1</inkml:trace>
  <inkml:trace contextRef="#ctx0" brushRef="#br0" timeOffset="16194.42">20020 7779 0,'35'0'141,"1"0"-125,140 0 15,-141 0-31,-17 0 15,0 0 1,-1 0-16,36 0 16,0 0-1,18 0 1,34 0 0,1 0-1,-35-18 1,-1 18-16,36 0 15,-53 0 1,53 0 0,-18-18-1,18 1 1,-35 17 0,-54 0-1,19 0 1,-1 0-1,0 0 1,0 0-16,-17 0 16,17 0-16,18 0 15,18 0 1,-18 0-16,0 0 16,17 0-1,-17 0 1,-18 0-1,-17 0 1,17 0 0,1 0-1,-19 0 1,1 0 0,-1 0 15,19 0-16,-19 0 1,1 0 0,0 0-1,-1 0 1,19 0 0,-19 0-1,1 0 1,-1 0-1,1 0 1,0 0 0,-1 0 202,19 0-202,-19 0-16,1 0 0,0 0 78,17 0-78,-18-18 31</inkml:trace>
  <inkml:trace contextRef="#ctx0" brushRef="#br0" timeOffset="25064.11">19703 10760 0,'53'0'94,"17"17"-63,-35-17-31,-17 0 0,70 0 31,-53 0-31,1 0 16,17 0-16,17 0 16,-34 0-16,87 0 15,-35 0 1,0 0 0,-52 0-16,-19 0 15,19 0-15,-19 0 16,1 0-16,17 0 15,0 0-15,1 0 16,-1 0 0,18 0-1,0 0 1,0 0-16,-36 0 16,19 0-1,-1 0-15,0 0 16,18 0-16,-18 0 15,36 0 17,-1 0-17,-52 0-15,17 0 16,-17 0-16,17 0 16,-17 0-16,17 0 15,1 0 1,-1 0-1,18 0 1,-18 0-16,-17 0 16,17 0-16,0 0 15,0 0-15,54 0 16,-36 0 0,52 0-1,19 0 1,-36 0 15,-35 0-31,-35 18 16,-1-18-16,19 0 15,16 18 1,1-18 0,0 0-1,-35 0-15,35 0 16,0 0-16,-18 0 15,18 0-15,-18 0 16,36 0 0,-36 0-1,0 0 1,-17 0-16,17 0 31,-17 0-15,0 0-1,-1 0 1,1 0 0,17 0-1,-17 0-15,-1 0 16,1 0 140,0 0-140,-1 0-1</inkml:trace>
  <inkml:trace contextRef="#ctx0" brushRef="#br0" timeOffset="28605.22">19562 13829 0,'35'0'141,"124"0"-110,-124 0-31,-18 0 15,19 0-15,-19 0 16,19 0 62,87 0-47,-88 0-31,18 0 0,-17 0 32,-1 0-17,0 0 1,-17 0 0,35 0-1,-36 0-15,1 0 16,35 0-16,17 0 15,36 0 1,-53 0 0,18-18-1,-36 18-15,-17 0 16,52-17 0,-34 17-1,-1 0-15,0 0 16,-17 0 15,17 0-31,-17 0 16,-1 0-16,1 0 15,0 0-15,17 0 16,0 0-16,-17 0 16,-1 0-1,36 0 1,-17 0-1,16 0 1,-16 0-16,-19 0 16,1 0-16,0 0 15,17 0-15,18 0 16,0 0 0,17 0-1,-52 0 1,17 0-16,1 0 15,-1 0 1,-18 0-16,19 0 16,17 0-1,52 0 1,-34 0 0,-53 0-16,-1 0 15,19 0-15,-19 0 16,19 0-16,16 0 15,19 0 1,17 0 0,0 0-1,-35 0-15,-17 0 16,52 0 0,71 0-1,-54 0 1,-34 0 15,-18 0-31,-53-18 31,17 18-31,19 0 16,-1 0 0,0-18-1,1 18 1,-36-17-1,35 17-15,0 0 32,-17 0-32,-1 0 15,1 0 1,0 0 109,52 0-109,-52 0-16,17 0 15,-17 0 1,-1 0-1</inkml:trace>
  <inkml:trace contextRef="#ctx0" brushRef="#br0" timeOffset="29728.93">19650 13511 0,'0'18'46,"0"0"-30,0 17 0,0 0-1,0-17-15,0-1 16,0 36 0,0-35 15</inkml:trace>
  <inkml:trace contextRef="#ctx0" brushRef="#br0" timeOffset="30675.3">23336 13529 0,'0'18'16,"0"-1"-1,0 54 1,0 17 0,0-53-1,0-17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5T13:40:30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30639 13476 0,'0'18'16,"0"17"0,0 0-1,0 18 1,0 35 0,0 18-1,0-70-15,0 16 16,0 1-16,0 71 31,0-18-31,0-1 16,0 19 15,0-36-15,0-17-16,17 17 15,-17-53-15,18 71 16,0 17-1,-1 1 1,1 17 0,-18-70-1,18-18-15,-18-18 16,17 18-16,1 0 16,-18-36-16,17 54 15,-17 35 1,18-53-1,0 0 1,-18-1-16,17 1 16,-17 0-16,18 71 31,-18-54-15,18 54-1,-1-54 1,-17 1-16,18-1 15,-18-34-15,0-1 16,0 18-16,0-18 16,0-17-16,0 70 15,0 0 1,0-35 0,0 0-1,0 53 1,0-71-1,0-17 1,0 35 0,0 0-16,0-36 31,0 19-15,0 16-1,0-34-15,0 17 16,0 1-1,0-1 1,0 0 0,0 18-1,0 0-15,0 0 16,0-35 0,0 17-1,0 18 1,0 0-1,0 0 1,0-18 0,0 0-1,0-17 1,0 17 0,0 0-1,0-17 1,-18 0-1,18-1 1,-17-17 125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5T13:35:31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2999 9948 0,'-18'18'79,"-35"0"-64,0 17 1,18-17-16,-18-1 15,0 18 1,53-17 15,0 17 1,35-35-32,1 0 15,-19 0 1,89 36-1,0-36 1,-53 17 0,-36-17-1</inkml:trace>
  <inkml:trace contextRef="#ctx0" brushRef="#br0" timeOffset="754.82">2893 10125 0,'0'-18'31,"35"18"-15,0 0 0,18 0-1,18 0 1,-18 0 0,17 0-1,-34 0-15,-19 0 16,18 0-16,1 0 0,-1 0 15,36 0 1,-19 0 0,-16 0-1,17 0 1,-36 0 0,1 0-1,0-18 16,-1 18 1,1 0-32,17 0 31,0 0-15,36 0-1,-18 0 1,53 0-1,-89 0 1</inkml:trace>
  <inkml:trace contextRef="#ctx0" brushRef="#br0" timeOffset="1179.03">3898 9948 0,'18'0'63,"-1"18"-47,36 17-1,-35-35-15,0 18 16,-18 0-1,0-1 17,0 36-17,0-35-15,-18 17 16,0 0-16,-17 1 16,0-1-1</inkml:trace>
  <inkml:trace contextRef="#ctx0" brushRef="#br0" timeOffset="3527.99">4057 17092 0,'-18'0'47,"1"0"-47,-72 71 31,37-54-31,-1 36 16,17-35 0,19 17-1,17-17-15,0-1 16,0 1 15,35-18 0,0 0-15,36 18 0,-18-1-16,-36 1 15,1-18 1</inkml:trace>
  <inkml:trace contextRef="#ctx0" brushRef="#br0" timeOffset="4312.68">3951 17198 0,'53'0'47,"0"18"-31,35-1-1,18 1 1,-18-18-1,-35 0-15,-35 0 16,17 0-16,0-18 16,-17 18-16,35 0 15,-18 0 1,0 0 0,1 0-1,-1 0 1,-17 0-1,-1 0-15,1 0 16,17 0 15,-17 0-15,-1 0 0,36 0-1,-35 0 1,35 0-1,-35 0-15,-1 0 16,1 0 0,-1 0 31,1 0-32,0 0 32</inkml:trace>
  <inkml:trace contextRef="#ctx0" brushRef="#br0" timeOffset="4717.96">5045 17057 0,'35'0'47,"36"35"-31,-36 0-16,18 18 15,-18-35 1,0 17-16,-17-17 31,0-1-15,-36 1 15,0 0-15,18-1-1,-35 1-15,-18-18 16,18 18 0</inkml:trace>
  <inkml:trace contextRef="#ctx0" brushRef="#br0" timeOffset="10025.23">2663 11254 0,'0'17'94,"53"-17"-79,-17 0-15,-1 0 16,18 0-1,0 0 1,-18 0 0,18 0-1,0 0 1,0 0 0,-18 0-1,18 0 1,-35-17-1,17 17-15,0 0 16,0 0 0,1 0-1,-19 0 17,1 0-17,0 0 16,-1 0-31,19 0 16,-19 0 0,1 0-1,-1 0 17,1 0 61,35 0-77,-35 0 0,-1 0-16,1 0 15,17 0 1,-17 0-1,17 0 1,0 0 0,-17 0 46,0 0-46,-1 0 31,19 0-32,-19 0 1,1 0 0,0 0 15,17 0 0,-18 0-31,1 0 78,0 0-47,-1 0 63,-17-18 125,0 0-203</inkml:trace>
  <inkml:trace contextRef="#ctx0" brushRef="#br0" timeOffset="10857.79">2716 11095 0,'0'17'47,"0"19"-15,0-1-32,0-17 0,0-1 15,0 19-15,0-19 16,0 19-1</inkml:trace>
  <inkml:trace contextRef="#ctx0" brushRef="#br0" timeOffset="12718.58">4339 9260 0,'-17'0'63,"-54"89"-48,71-72 1,-35 19-16,17-19 15,18 1 1</inkml:trace>
  <inkml:trace contextRef="#ctx0" brushRef="#br0" timeOffset="14452.41">4198 9437 0,'18'0'47,"-1"0"-16,19 0-16,-1 0 1,-17 0-16,34 0 16,-16 0-1,-1 0 1,0 0 0,-17 0-1,17 0 1,-17 0-1,17 0 1,0 0 0,-17 0-1,0 0 1,-1 0 0,1 0-1,0 0-15,-1 0 16,18 0-16,-17 0 15,0 0-15,17 0 16,0 0 0,-17 0 77,0 0-61,-1 0-17</inkml:trace>
  <inkml:trace contextRef="#ctx0" brushRef="#br0" timeOffset="14974.02">4974 9366 0,'35'0'31,"1"0"-15,17 0 15,-18 18-31,-17 0 15,17-18 1,-35 17 0,0 1 15,0-1-15,-18 1 15,1 0-16,-19-1 1,1 1 0,17-18-1</inkml:trace>
  <inkml:trace contextRef="#ctx0" brushRef="#br0" timeOffset="16799.09">4233 9454 0,'18'0'62,"35"36"-46,-53-19-1,53 1 1,-36 0 0,1-1-1,35 19 1</inkml:trace>
  <inkml:trace contextRef="#ctx0" brushRef="#br0" timeOffset="23896.57">3933 16616 0,'18'0'94,"0"17"-79,-18 1 1,17-18 0,1 0-1,-18 18-15,0-1 16,18 1-1,-1-18 64,1 35-64,0-17 1,-1 0 15,-17-1-15,0 1 15,18-1-15,-1-17 62,-17 18-47,18-18 63,0 0-63,-1 0-15,1 0 15,0-18-31,-18 1 15,17-18 1,1 35 0,-18-18-1,18 18 1,-18-35 0,35-36-1,0 36 1,-17 35 31,-18-18-32,17 18 1,1 0 78,0 0-79,-1 18 1,72 70 15,-54-53-31,-18-17 31,1 0-15,-18-1-16,0 1 16,18-18-1,-1 0 1,-17 17 0,18-17-16,-18 18 15,18-18 16,-1 0-31,1 0 32,0 0-17,-1 0 1,1 0 0,-1 0-1,1-35 1,-18 0-16,18-36 31,-1 18-15,36-17-1,-35 52-15,-18-17 16,35 17-16,-17-17 16,-18 17-1,18 0 1,-18 1-1,17-1 1</inkml:trace>
  <inkml:trace contextRef="#ctx0" brushRef="#br0" timeOffset="25720.66">5309 16545 0,'18'0'16,"-18"18"15,18-18-15,-1 53-16,18-18 16,1 18-1,-19-35 1,1-1 15,0-17 0,17 0-15,18-35 0,-35 0-16,70-36 15,-35-17 1,-53 70-1,17 18 1,1 0 109,0 0-125,-1 36 16,36 34-1,-18-35 1,-17 1 0,17-19-1,-17-17 48,52 0-32,-52 0-31,0-17 16,17-1-16,-17 0 15,17-17 1,0 0-1,-17-18 1,-18 0 0,0 18-1</inkml:trace>
  <inkml:trace contextRef="#ctx0" brushRef="#br0" timeOffset="27648.53">6544 16404 0,'0'18'46,"35"-1"-30,-35 1 0,18 0-16,0-18 15,-18 17-15,17 1 16,1 0 0,-18-1-1,17-17 1,-17 18-1,36-18 17,-19 0-17,19-18 1,-36 1 0,35-19-1,-35 19 16,18 17-15,-1 0 47,36 53-32,-18-18-31,1-17 15,-19 17-15,19 0 32,-19-35-32,-17 18 15,18-18 17,0 0-17,17 0 1,0-18-1,-17-17 1,17 17-16,-17 18 16,17-35-16,-17 17 15,-1 18-15,1-53 16,-1 53 0,1-35-1,-18 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5T13:36:08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4304 0,'0'0'0,"35"18"15,0 34-15,71 90 16,-35-37 0,-1-16-1,-52-37 17,0-34-32,-1 0 15,1-1 1</inkml:trace>
  <inkml:trace contextRef="#ctx0" brushRef="#br0" timeOffset="255.77">3228 4427 0,'-53'36'16,"0"-19"-16,18 19 15,-53 52 1,17-35-1,53-18-15,1 0 16,17-17-16,-18-1 16</inkml:trace>
  <inkml:trace contextRef="#ctx0" brushRef="#br0" timeOffset="1353.9">3246 9066 0,'0'18'32,"17"35"-17,-17-18 1,18 18 0,17 18-1,-17 87 1,17-122-1,-17-36 17,-1-36-1,19-16-31,-1-19 16,-18 53-16,36-123 15,-53 88 1,0 89 78,-17 228-79,-1-140-15,0-1 16,-52 18-1,-18 36 1,-18-1 0,106-158-1,-18-18 1,-17 0 0,-18-89-1,-123-140 1,105 159-1,18 17-15</inkml:trace>
  <inkml:trace contextRef="#ctx0" brushRef="#br0" timeOffset="16414.05">5168 12330 0,'35'0'62,"36"0"-46,-36 0-1,18 0-15,18 0 16,-1 17 0,54-17-1,-54 0-15,-17 0 16,-17 0-16,16 0 16</inkml:trace>
  <inkml:trace contextRef="#ctx0" brushRef="#br0" timeOffset="17204.49">6650 12294 0,'35'0'62,"36"0"-46,-54 0 0,19 0-1,17 0 1,-1 0 0,-16 0-1,34 0 1,-34 0-1,-19 0 1,1 0 0,-1-17-1,1 17-15,17 0 16,-17 0 0,0-18-16</inkml:trace>
  <inkml:trace contextRef="#ctx0" brushRef="#br0" timeOffset="17999.39">7655 12224 0,'18'17'46,"17"-17"-30,-17 0-16,17 0 16,0 0-1,1 18-15,-1-18 16,-17 0-16,70 0 16,-35 0-1,-36 0 1,36 0-1,-17 0 1,-19 0 0,1 0-16,17 0 15,36 0 1,-18 0 0,-1 0-1,1 0 1,-17 0-1,-19 0-15</inkml:trace>
  <inkml:trace contextRef="#ctx0" brushRef="#br0" timeOffset="195683.64">15893 4304 0,'17'0'78,"54"0"-62,-18 0-1,158 0 1,54 0 0,-89 35-16,177-17 15,-247-18 1,17 17-16,89-17 15,-106 0 1,35 0 0,124 0-1,-107 0 1,-105 0-16,0 0 16,18 0-1,35 0 1,-36 0-1,-17 18 1,-35-18 0,-1 0-1,1 0 1,70 0 0,18 0-1,35 0 1,-35 0-1,-18 0 1,-53 0 0</inkml:trace>
  <inkml:trace contextRef="#ctx0" brushRef="#br0" timeOffset="200760.12">19085 1782 0,'18'17'31,"17"142"1,-17 35-17,-18-124-15,17-17 16,1 106 0,-18-106-16,18 35 15,-1-35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4-15T13:36:4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 3246 0,'0'0'0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051F1-3C53-4560-BC5F-B43B7000C7F9}" type="datetimeFigureOut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DD7B-346E-49E1-99A2-665FC107EC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274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BAEF4-1701-48C9-9CDC-BF12D7BF1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974240-538C-447B-8011-2EA50D4D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E15CA4-C91B-4F6A-9E06-1DE13E49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1A094-02F8-481F-B1F0-04369857971A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32190C-E742-4B1B-935C-0857322F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52638B-89B4-41A0-9F4C-681AAECE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3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7DBF0-4F5F-4BA2-BAAC-ABC84732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83FDF4-984E-48B7-9501-96FCDA7EA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F6BDE4-D569-405B-B6CE-3673F33E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366-0E90-4075-9E87-9A002E8F2941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8A7C16-E067-4668-933A-8DD60770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23579-564E-43C2-A526-D550EAEA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5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F0F962-1E0C-40C6-A356-CEAD906B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3BFD15-0680-4E66-9A4D-0FD2074A1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5D62A-2FB2-4B59-9EDB-384E81C3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2414-A530-4E91-9B00-C7EF545465D6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689F70-EE9D-4563-AD20-BDE2BC67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5A3680-2C7A-402E-BACA-0B15FD2E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115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E55C4-1887-479A-81C1-E68A645EA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27B2A-8EA9-49A2-A1C1-DEC53170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2604D5-68C0-4C39-99BD-7A298A9C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79AE-39A5-48DF-96EF-AB48CB604270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3A6E4-1F54-4E6E-A09F-7FD24C9E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6A4BE-7316-429A-AC15-059E47EB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1A07E-545E-4AEB-8016-C4A2C99F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D17226-4FDA-4F2E-911B-F588BFAE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2EA7E4-0555-4408-9E2F-23380E16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498B-A667-47F5-8692-D4733A577FAA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95F07-6EFD-4BB2-B4A0-25C9F06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A3A65B-A901-4537-BC21-D9EADB73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4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C88E3-6028-428F-B100-E5F007BF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97B0A5-D20C-4656-9F9A-45046D55E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FFD8C1-CF9E-4B2F-8D22-3A214F0F9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C95213-25DA-44BB-AAE9-C3D3FC86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8DC21-CAF9-4F5B-94E0-A5C0EBC0C182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C52B6A-C255-466F-A2B9-200807941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CAFE0-C6F8-4958-BB4D-E0841452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62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BBF8BD-4A7A-48C4-BEEE-5AA68108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CADAED-CB2F-4577-BE54-CDABDB172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FCEC8A-AE22-436E-859F-A371CE1D7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9EAECA-EC1E-46C7-93A7-0A5656189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1CCAAC9-3459-41A7-AD31-05F623B36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621433-0FF3-4C60-812E-C954B2D9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25338-8123-4B8B-8A6F-AFD88A6A11A3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84F1627-296A-46C0-983E-5403904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1A653D-D076-428F-A34E-516B5FCF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12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414867-5956-4B89-BD2C-8F55A45D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E8A620-6931-4350-AFDD-5DCB42E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2ADC8-7AD2-48DB-BB5B-E8CD6F8EFBE8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C6D2355-78C1-46C6-8B78-818A0988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1A7662-C7ED-458E-B329-2E6A0B0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7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9285AB-D11F-4903-AD43-300E30B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5910-EF22-4133-B180-CFD61F5AC153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DCC7E-9415-44FC-B575-75EE2515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29CB79-CBA3-4CF9-BF27-C27A435C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5C9FF-54A1-473D-9B1E-DBA8D7BF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9023F-55DB-4CBD-80F0-A3449CD05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3F7C5-732D-4930-9242-81D04C10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5B028B-D58C-4DE2-B0FF-0B57DE6C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0D64-EBC0-40BE-94C1-959CBD6B2E56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B7E283-4BC6-45D5-BF15-95546985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70ADD-CEDB-41AF-8917-EAA28F13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E822E-0F0D-4C6A-B9B3-6A0822D0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9E18608-2DF1-4A84-9F88-5F1AC351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8347E-5B8C-48CE-A864-6B2760D0B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44AB64-4926-46AD-A372-4A0CCEF6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D713-EA16-4C9A-B676-48B9FB36C93D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3663F-A3D1-4BE7-A147-3AD28848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3FDE8-870B-4402-8D21-96B09E33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2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3C992E0-A5FB-4C04-BAE7-63343283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C589BB-5651-4C4D-9579-9738ACA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58171E-52F3-42DF-B4DB-3A684ADD6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893E0-4184-4E8E-ADD7-17D6AD5657E8}" type="datetime1">
              <a:rPr lang="zh-TW" altLang="en-US" smtClean="0"/>
              <a:t>2023/4/15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A9949-60FC-4B9D-8D03-CC43CB070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A286E-7AEF-41BF-9203-5CBC74F75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6AC3E-8BD3-4EA8-B4BA-5098AAEB3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40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>
            <a:extLst>
              <a:ext uri="{FF2B5EF4-FFF2-40B4-BE49-F238E27FC236}">
                <a16:creationId xmlns:a16="http://schemas.microsoft.com/office/drawing/2014/main" id="{2A724A17-5107-9C9A-E852-628D8C0D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 </a:t>
            </a:r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74ED50-7B3F-1F61-5700-EEC3926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3DA6737-EA79-85F6-49E1-73C6323B9DE9}"/>
              </a:ext>
            </a:extLst>
          </p:cNvPr>
          <p:cNvSpPr txBox="1"/>
          <p:nvPr/>
        </p:nvSpPr>
        <p:spPr>
          <a:xfrm>
            <a:off x="593558" y="1751617"/>
            <a:ext cx="359343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FFT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'CL’</a:t>
            </a:r>
          </a:p>
          <a:p>
            <a:endParaRPr lang="en-US" altLang="zh-TW" dirty="0"/>
          </a:p>
          <a:p>
            <a:r>
              <a:rPr lang="en-US" altLang="zh-TW" dirty="0" err="1"/>
              <a:t>n_harm_lower_limit</a:t>
            </a:r>
            <a:r>
              <a:rPr lang="en-US" altLang="zh-TW" dirty="0"/>
              <a:t> = 1</a:t>
            </a:r>
          </a:p>
          <a:p>
            <a:r>
              <a:rPr lang="en-US" altLang="zh-TW" dirty="0" err="1"/>
              <a:t>n_harm_upper_limit</a:t>
            </a:r>
            <a:r>
              <a:rPr lang="en-US" altLang="zh-TW" dirty="0"/>
              <a:t> = 50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4FB208-6B71-EF0A-EA5B-0FCA2CFB1EBD}"/>
              </a:ext>
            </a:extLst>
          </p:cNvPr>
          <p:cNvSpPr txBox="1"/>
          <p:nvPr/>
        </p:nvSpPr>
        <p:spPr>
          <a:xfrm>
            <a:off x="4186989" y="1751617"/>
            <a:ext cx="341696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Sarima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"^GSPC"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'2020-01-01'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r>
              <a:rPr lang="en-US" altLang="zh-TW" dirty="0" err="1"/>
              <a:t>fit_method</a:t>
            </a:r>
            <a:r>
              <a:rPr lang="en-US" altLang="zh-TW" dirty="0"/>
              <a:t> = '</a:t>
            </a:r>
            <a:r>
              <a:rPr lang="en-US" altLang="zh-TW" dirty="0" err="1"/>
              <a:t>rmse</a:t>
            </a:r>
            <a:r>
              <a:rPr lang="en-US" altLang="zh-TW" dirty="0"/>
              <a:t>'</a:t>
            </a:r>
          </a:p>
          <a:p>
            <a:r>
              <a:rPr lang="en-US" altLang="zh-TW" dirty="0" err="1"/>
              <a:t>pv_method</a:t>
            </a:r>
            <a:r>
              <a:rPr lang="en-US" altLang="zh-TW" dirty="0"/>
              <a:t> = 'CL'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9162E32-8F87-8B13-2B34-A9976C6B3718}"/>
              </a:ext>
            </a:extLst>
          </p:cNvPr>
          <p:cNvSpPr txBox="1"/>
          <p:nvPr/>
        </p:nvSpPr>
        <p:spPr>
          <a:xfrm>
            <a:off x="7780420" y="1751616"/>
            <a:ext cx="357338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 err="1"/>
              <a:t>Lstm</a:t>
            </a:r>
            <a:br>
              <a:rPr lang="en-US" altLang="zh-TW" dirty="0"/>
            </a:br>
            <a:r>
              <a:rPr lang="en-US" altLang="zh-TW" dirty="0" err="1"/>
              <a:t>stock_name</a:t>
            </a:r>
            <a:r>
              <a:rPr lang="en-US" altLang="zh-TW" dirty="0"/>
              <a:t> = "^GSPC“</a:t>
            </a:r>
          </a:p>
          <a:p>
            <a:r>
              <a:rPr lang="en-US" altLang="zh-TW" dirty="0" err="1"/>
              <a:t>date_predict_start</a:t>
            </a:r>
            <a:r>
              <a:rPr lang="en-US" altLang="zh-TW" dirty="0"/>
              <a:t> = '2020-01-01’</a:t>
            </a:r>
          </a:p>
          <a:p>
            <a:r>
              <a:rPr lang="en-US" altLang="zh-TW" dirty="0" err="1"/>
              <a:t>data_range</a:t>
            </a:r>
            <a:r>
              <a:rPr lang="en-US" altLang="zh-TW" dirty="0"/>
              <a:t> = 250</a:t>
            </a:r>
          </a:p>
          <a:p>
            <a:r>
              <a:rPr lang="en-US" altLang="zh-TW" dirty="0" err="1"/>
              <a:t>slide_range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n_slide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pv_range</a:t>
            </a:r>
            <a:r>
              <a:rPr lang="en-US" altLang="zh-TW" dirty="0"/>
              <a:t> = 2</a:t>
            </a:r>
          </a:p>
          <a:p>
            <a:endParaRPr lang="en-US" altLang="zh-TW" dirty="0"/>
          </a:p>
          <a:p>
            <a:r>
              <a:rPr lang="en-US" altLang="zh-TW" dirty="0" err="1"/>
              <a:t>base_day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10</a:t>
            </a:r>
          </a:p>
          <a:p>
            <a:r>
              <a:rPr lang="en-US" altLang="zh-TW" dirty="0"/>
              <a:t>slide = 10</a:t>
            </a:r>
            <a:endParaRPr lang="zh-TW" altLang="en-US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804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14039A-21AB-4099-ADB8-9D84B23E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7912D6-3B87-3908-E806-32BD4F28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71133-DC56-471D-EEFB-FC26DDD2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043258-21A4-77B0-6987-9FD414E9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6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4BC336-D260-5B50-FF24-3C37F87F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C18E20-42A7-C268-2AA8-3428928B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4FE4A09-9DF4-6AB4-14C3-D845B86A80BC}"/>
              </a:ext>
            </a:extLst>
          </p:cNvPr>
          <p:cNvSpPr txBox="1"/>
          <p:nvPr/>
        </p:nvSpPr>
        <p:spPr>
          <a:xfrm>
            <a:off x="7304559" y="16788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pv_range</a:t>
            </a:r>
            <a:r>
              <a:rPr lang="en-US" altLang="zh-TW" sz="3600" dirty="0"/>
              <a:t> = 5</a:t>
            </a:r>
          </a:p>
          <a:p>
            <a:r>
              <a:rPr lang="en-US" altLang="zh-TW" sz="3600" dirty="0"/>
              <a:t>(5days)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715A52-0EC5-75DE-69FD-8BCFC7A5E6C3}"/>
              </a:ext>
            </a:extLst>
          </p:cNvPr>
          <p:cNvSpPr txBox="1"/>
          <p:nvPr/>
        </p:nvSpPr>
        <p:spPr>
          <a:xfrm>
            <a:off x="534107" y="732256"/>
            <a:ext cx="479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Layer_1 = 256, Layer_2 = 128, Layer_3 = 64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212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AF133E-C1C6-A8BF-ABF6-EB45057B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A14A78-8313-9D31-2725-245C89AE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572FA6C-7E54-DA68-F63A-4EB862F2E2DD}"/>
              </a:ext>
            </a:extLst>
          </p:cNvPr>
          <p:cNvSpPr txBox="1"/>
          <p:nvPr/>
        </p:nvSpPr>
        <p:spPr>
          <a:xfrm>
            <a:off x="7304559" y="16788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pv_range</a:t>
            </a:r>
            <a:r>
              <a:rPr lang="en-US" altLang="zh-TW" sz="3600" dirty="0"/>
              <a:t> = 7</a:t>
            </a:r>
          </a:p>
          <a:p>
            <a:r>
              <a:rPr lang="en-US" altLang="zh-TW" sz="3600" dirty="0"/>
              <a:t>(5days)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97341C3-2A18-EF2D-5BFE-EB9F5135FD0D}"/>
              </a:ext>
            </a:extLst>
          </p:cNvPr>
          <p:cNvSpPr txBox="1"/>
          <p:nvPr/>
        </p:nvSpPr>
        <p:spPr>
          <a:xfrm>
            <a:off x="534107" y="732256"/>
            <a:ext cx="479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Layer_1 = 256, Layer_2 = 128, Layer_3 = 64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7747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1BF987-5EF2-A115-B209-37C819BA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1E2A74C-4072-E75C-911C-50BD2A8BA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77383"/>
              </p:ext>
            </p:extLst>
          </p:nvPr>
        </p:nvGraphicFramePr>
        <p:xfrm>
          <a:off x="1717675" y="1738841"/>
          <a:ext cx="9336145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35">
                  <a:extLst>
                    <a:ext uri="{9D8B030D-6E8A-4147-A177-3AD203B41FA5}">
                      <a16:colId xmlns:a16="http://schemas.microsoft.com/office/drawing/2014/main" val="666739288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2011754371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3432194064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3422673877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2886766490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1883432120"/>
                    </a:ext>
                  </a:extLst>
                </a:gridCol>
                <a:gridCol w="1333735">
                  <a:extLst>
                    <a:ext uri="{9D8B030D-6E8A-4147-A177-3AD203B41FA5}">
                      <a16:colId xmlns:a16="http://schemas.microsoft.com/office/drawing/2014/main" val="634338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pv_range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Layer_1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Layer_2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Layer_3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Final_error</a:t>
                      </a:r>
                      <a:r>
                        <a:rPr lang="en-US" altLang="zh-TW" dirty="0"/>
                        <a:t> in </a:t>
                      </a:r>
                      <a:r>
                        <a:rPr lang="en-US" altLang="zh-TW" dirty="0" err="1"/>
                        <a:t>Lstm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FFT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Final_error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 err="1"/>
                        <a:t>Sarima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6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 (5days)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40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9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4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 (11days)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89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171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7 (15days)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10.0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50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153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BE2EF8D2-6578-5C67-A58E-E9D0B0E6872D}"/>
                  </a:ext>
                </a:extLst>
              </p14:cNvPr>
              <p14:cNvContentPartPr/>
              <p14:nvPr/>
            </p14:nvContentPartPr>
            <p14:xfrm>
              <a:off x="114120" y="2317680"/>
              <a:ext cx="8318880" cy="266112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BE2EF8D2-6578-5C67-A58E-E9D0B0E687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760" y="2308320"/>
                <a:ext cx="8337600" cy="26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901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BBCAE0B-431C-BAC3-689A-CA35A7F0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063AF4-7D84-174B-E1C7-D982C13A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695" y="517115"/>
            <a:ext cx="4374259" cy="18832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FC6004-7802-22DA-D09E-4B3564D03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250" y="2552053"/>
            <a:ext cx="4389500" cy="188992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3148D-22AB-49D9-95AA-86ACDE367101}"/>
              </a:ext>
            </a:extLst>
          </p:cNvPr>
          <p:cNvSpPr txBox="1"/>
          <p:nvPr/>
        </p:nvSpPr>
        <p:spPr>
          <a:xfrm>
            <a:off x="176463" y="498541"/>
            <a:ext cx="850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FFT</a:t>
            </a:r>
            <a:endParaRPr lang="zh-TW" altLang="en-US" sz="3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2DB514-136A-CC53-1FA2-667907D430DB}"/>
              </a:ext>
            </a:extLst>
          </p:cNvPr>
          <p:cNvSpPr txBox="1"/>
          <p:nvPr/>
        </p:nvSpPr>
        <p:spPr>
          <a:xfrm>
            <a:off x="2363592" y="2552053"/>
            <a:ext cx="1537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Sarima</a:t>
            </a:r>
            <a:endParaRPr lang="zh-TW" altLang="en-US" sz="32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24C8DF8-CC7B-6D18-BA35-FB636BC35534}"/>
              </a:ext>
            </a:extLst>
          </p:cNvPr>
          <p:cNvSpPr txBox="1"/>
          <p:nvPr/>
        </p:nvSpPr>
        <p:spPr>
          <a:xfrm>
            <a:off x="5682504" y="4594208"/>
            <a:ext cx="1315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/>
              <a:t>Lstm</a:t>
            </a:r>
            <a:endParaRPr lang="zh-TW" altLang="en-US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06BFC1-7B0F-0997-12E4-32FEBE9DE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957" y="4724862"/>
            <a:ext cx="4496190" cy="199661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BC98BDB-4CF0-8253-465D-D6706DEB87BC}"/>
                  </a:ext>
                </a:extLst>
              </p14:cNvPr>
              <p14:cNvContentPartPr/>
              <p14:nvPr/>
            </p14:nvContentPartPr>
            <p14:xfrm>
              <a:off x="11030040" y="4851360"/>
              <a:ext cx="101880" cy="163224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BC98BDB-4CF0-8253-465D-D6706DEB87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20680" y="4842000"/>
                <a:ext cx="120600" cy="16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68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78A7DF-184D-4D1D-9575-7B64E0BE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369C57-3489-0ABD-5451-F1B44A85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50051"/>
            <a:ext cx="12192000" cy="681759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56D8F59-208A-63A5-E06A-C33C3B71D74F}"/>
              </a:ext>
            </a:extLst>
          </p:cNvPr>
          <p:cNvSpPr txBox="1"/>
          <p:nvPr/>
        </p:nvSpPr>
        <p:spPr>
          <a:xfrm>
            <a:off x="333375" y="2812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base_day</a:t>
            </a:r>
            <a:r>
              <a:rPr lang="en-US" altLang="zh-TW" dirty="0"/>
              <a:t> = 10</a:t>
            </a:r>
          </a:p>
          <a:p>
            <a:r>
              <a:rPr lang="en-US" altLang="zh-TW" dirty="0" err="1"/>
              <a:t>prediction_day</a:t>
            </a:r>
            <a:r>
              <a:rPr lang="en-US" altLang="zh-TW" dirty="0"/>
              <a:t> = </a:t>
            </a:r>
            <a:r>
              <a:rPr lang="en-US" altLang="zh-TW" dirty="0" err="1"/>
              <a:t>base_day</a:t>
            </a:r>
            <a:endParaRPr lang="en-US" altLang="zh-TW" dirty="0"/>
          </a:p>
          <a:p>
            <a:r>
              <a:rPr lang="en-US" altLang="zh-TW" dirty="0"/>
              <a:t>slide = </a:t>
            </a:r>
            <a:r>
              <a:rPr lang="en-US" altLang="zh-TW" dirty="0" err="1"/>
              <a:t>base_day</a:t>
            </a:r>
            <a:endParaRPr lang="zh-TW" altLang="en-US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109D2A8-005B-95E6-71C6-75E3FAD7AE38}"/>
              </a:ext>
            </a:extLst>
          </p:cNvPr>
          <p:cNvCxnSpPr/>
          <p:nvPr/>
        </p:nvCxnSpPr>
        <p:spPr>
          <a:xfrm>
            <a:off x="1009650" y="262890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4C25FAB-F01B-142B-79EE-A0DC048AAE35}"/>
              </a:ext>
            </a:extLst>
          </p:cNvPr>
          <p:cNvCxnSpPr/>
          <p:nvPr/>
        </p:nvCxnSpPr>
        <p:spPr>
          <a:xfrm>
            <a:off x="1009650" y="3790950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48CBFC0-D236-943B-1A39-591388579B7E}"/>
              </a:ext>
            </a:extLst>
          </p:cNvPr>
          <p:cNvCxnSpPr/>
          <p:nvPr/>
        </p:nvCxnSpPr>
        <p:spPr>
          <a:xfrm>
            <a:off x="1438275" y="5631581"/>
            <a:ext cx="4286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8C06C5-F23C-A49A-A476-9AEAC1ECA4B2}"/>
              </a:ext>
            </a:extLst>
          </p:cNvPr>
          <p:cNvSpPr txBox="1"/>
          <p:nvPr/>
        </p:nvSpPr>
        <p:spPr>
          <a:xfrm>
            <a:off x="752474" y="2366664"/>
            <a:ext cx="942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base_day</a:t>
            </a:r>
            <a:r>
              <a:rPr lang="en-US" altLang="zh-TW" sz="1000" dirty="0"/>
              <a:t> = 10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8B7233D-B822-70E8-43E4-2DCB27E30FA8}"/>
              </a:ext>
            </a:extLst>
          </p:cNvPr>
          <p:cNvSpPr txBox="1"/>
          <p:nvPr/>
        </p:nvSpPr>
        <p:spPr>
          <a:xfrm>
            <a:off x="1357310" y="5334383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/>
              <a:t>prediction_day</a:t>
            </a:r>
            <a:r>
              <a:rPr lang="en-US" altLang="zh-TW" sz="1000" dirty="0"/>
              <a:t> = 10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77FC3D4-4473-97DF-EADF-BDCFFF87E6B3}"/>
              </a:ext>
            </a:extLst>
          </p:cNvPr>
          <p:cNvSpPr txBox="1"/>
          <p:nvPr/>
        </p:nvSpPr>
        <p:spPr>
          <a:xfrm>
            <a:off x="890585" y="3795901"/>
            <a:ext cx="1352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slide = 10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6DB4D8D-73C8-ABF6-5C8D-0291AC1507C2}"/>
              </a:ext>
            </a:extLst>
          </p:cNvPr>
          <p:cNvCxnSpPr/>
          <p:nvPr/>
        </p:nvCxnSpPr>
        <p:spPr>
          <a:xfrm>
            <a:off x="3095625" y="47625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86E8D9C-FF50-1C0C-F46A-CBD87DC6877A}"/>
              </a:ext>
            </a:extLst>
          </p:cNvPr>
          <p:cNvSpPr txBox="1"/>
          <p:nvPr/>
        </p:nvSpPr>
        <p:spPr>
          <a:xfrm>
            <a:off x="4533900" y="2874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Length of </a:t>
            </a:r>
            <a:r>
              <a:rPr lang="en-US" altLang="zh-TW" dirty="0" err="1"/>
              <a:t>x_train</a:t>
            </a:r>
            <a:endParaRPr lang="en-US" altLang="zh-TW" dirty="0"/>
          </a:p>
          <a:p>
            <a:r>
              <a:rPr lang="en-US" altLang="zh-TW" dirty="0"/>
              <a:t>Length of </a:t>
            </a:r>
            <a:r>
              <a:rPr lang="en-US" altLang="zh-TW" dirty="0" err="1"/>
              <a:t>y_train</a:t>
            </a:r>
            <a:endParaRPr lang="en-US" altLang="zh-TW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DD8644A-C122-A0C1-5081-9095E74E8994}"/>
              </a:ext>
            </a:extLst>
          </p:cNvPr>
          <p:cNvCxnSpPr/>
          <p:nvPr/>
        </p:nvCxnSpPr>
        <p:spPr>
          <a:xfrm>
            <a:off x="3095625" y="762000"/>
            <a:ext cx="1362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CA8D463F-A85F-2A21-7BDA-FE4B14FE81BB}"/>
                  </a:ext>
                </a:extLst>
              </p14:cNvPr>
              <p14:cNvContentPartPr/>
              <p14:nvPr/>
            </p14:nvContentPartPr>
            <p14:xfrm>
              <a:off x="958680" y="3333600"/>
              <a:ext cx="1676880" cy="292788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CA8D463F-A85F-2A21-7BDA-FE4B14FE8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320" y="3324240"/>
                <a:ext cx="1695600" cy="29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25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1908DE-FA96-B83D-311D-F4A226FA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85F859-2577-3517-16C9-EB68F92D3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69302"/>
            <a:ext cx="12192000" cy="713329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D06893F-B1BB-4906-529E-D9616D40AF1C}"/>
              </a:ext>
            </a:extLst>
          </p:cNvPr>
          <p:cNvSpPr txBox="1"/>
          <p:nvPr/>
        </p:nvSpPr>
        <p:spPr>
          <a:xfrm>
            <a:off x="7392108" y="369137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x_test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y_test</a:t>
            </a:r>
            <a:r>
              <a:rPr lang="en-US" altLang="zh-TW" sz="3600" dirty="0"/>
              <a:t>, </a:t>
            </a:r>
            <a:r>
              <a:rPr lang="en-US" altLang="zh-TW" sz="3600" dirty="0" err="1"/>
              <a:t>processed_data</a:t>
            </a:r>
            <a:endParaRPr lang="zh-TW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164918CF-B4BA-775A-C31B-9B7D50982186}"/>
                  </a:ext>
                </a:extLst>
              </p14:cNvPr>
              <p14:cNvContentPartPr/>
              <p14:nvPr/>
            </p14:nvContentPartPr>
            <p14:xfrm>
              <a:off x="1015920" y="641520"/>
              <a:ext cx="5905800" cy="380376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4918CF-B4BA-775A-C31B-9B7D509821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560" y="632160"/>
                <a:ext cx="5924520" cy="38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5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F5F1B1-8560-A3B1-2EFE-EB8F7E6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867027-3F4E-FB62-F12D-F47D7FA5F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17F858-4C32-E369-3D73-AA51CA12B8A6}"/>
              </a:ext>
            </a:extLst>
          </p:cNvPr>
          <p:cNvSpPr txBox="1"/>
          <p:nvPr/>
        </p:nvSpPr>
        <p:spPr>
          <a:xfrm>
            <a:off x="7304559" y="16788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pv_range</a:t>
            </a:r>
            <a:r>
              <a:rPr lang="en-US" altLang="zh-TW" sz="3600" dirty="0"/>
              <a:t> = 2</a:t>
            </a:r>
          </a:p>
          <a:p>
            <a:r>
              <a:rPr lang="en-US" altLang="zh-TW" sz="3600" dirty="0"/>
              <a:t>(5days)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FA5186-7349-30E3-F102-1FB3E6681089}"/>
              </a:ext>
            </a:extLst>
          </p:cNvPr>
          <p:cNvSpPr txBox="1"/>
          <p:nvPr/>
        </p:nvSpPr>
        <p:spPr>
          <a:xfrm>
            <a:off x="534107" y="732256"/>
            <a:ext cx="479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Layer_1 = 256, Layer_2 = 128, Layer_3 = 64</a:t>
            </a:r>
            <a:endParaRPr lang="zh-TW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243515C9-4E22-368D-0CA0-D12A400DD7ED}"/>
                  </a:ext>
                </a:extLst>
              </p14:cNvPr>
              <p14:cNvContentPartPr/>
              <p14:nvPr/>
            </p14:nvContentPartPr>
            <p14:xfrm>
              <a:off x="857160" y="1168560"/>
              <a:ext cx="360" cy="36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243515C9-4E22-368D-0CA0-D12A400DD7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1159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94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F5F1B1-8560-A3B1-2EFE-EB8F7E6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867027-3F4E-FB62-F12D-F47D7FA5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32256"/>
            <a:ext cx="12192000" cy="539348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17F858-4C32-E369-3D73-AA51CA12B8A6}"/>
              </a:ext>
            </a:extLst>
          </p:cNvPr>
          <p:cNvSpPr txBox="1"/>
          <p:nvPr/>
        </p:nvSpPr>
        <p:spPr>
          <a:xfrm>
            <a:off x="7304559" y="16788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pv_range</a:t>
            </a:r>
            <a:r>
              <a:rPr lang="en-US" altLang="zh-TW" sz="3600" dirty="0"/>
              <a:t> = 2</a:t>
            </a:r>
          </a:p>
          <a:p>
            <a:r>
              <a:rPr lang="en-US" altLang="zh-TW" sz="3600" dirty="0"/>
              <a:t>(5days)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C7CC52-6B1C-BF2A-A796-DFCF70A037CC}"/>
              </a:ext>
            </a:extLst>
          </p:cNvPr>
          <p:cNvSpPr txBox="1"/>
          <p:nvPr/>
        </p:nvSpPr>
        <p:spPr>
          <a:xfrm>
            <a:off x="534107" y="732256"/>
            <a:ext cx="479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Layer_1 = 128, Layer_2 = 64, Layer_3 = 32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8633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F5F1B1-8560-A3B1-2EFE-EB8F7E6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7867027-3F4E-FB62-F12D-F47D7FA5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32256"/>
            <a:ext cx="12192000" cy="539348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517F858-4C32-E369-3D73-AA51CA12B8A6}"/>
              </a:ext>
            </a:extLst>
          </p:cNvPr>
          <p:cNvSpPr txBox="1"/>
          <p:nvPr/>
        </p:nvSpPr>
        <p:spPr>
          <a:xfrm>
            <a:off x="7304559" y="16788"/>
            <a:ext cx="4799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/>
              <a:t>pv_range</a:t>
            </a:r>
            <a:r>
              <a:rPr lang="en-US" altLang="zh-TW" sz="3600" dirty="0"/>
              <a:t> = 2</a:t>
            </a:r>
          </a:p>
          <a:p>
            <a:r>
              <a:rPr lang="en-US" altLang="zh-TW" sz="3600" dirty="0"/>
              <a:t>(5days)</a:t>
            </a:r>
            <a:endParaRPr lang="zh-TW" altLang="en-US" sz="3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325B13B-E4BB-4BA6-C4F1-5F62E6C0AD10}"/>
              </a:ext>
            </a:extLst>
          </p:cNvPr>
          <p:cNvSpPr txBox="1"/>
          <p:nvPr/>
        </p:nvSpPr>
        <p:spPr>
          <a:xfrm>
            <a:off x="534107" y="732256"/>
            <a:ext cx="479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Layer_1 = 64, Layer_2 = 32, Layer_3 = 16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464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E93DCC-DD25-1202-C565-F4A199BD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6AC3E-8BD3-4EA8-B4BA-5098AAEB36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FF6948-AEF6-C605-90F4-7E2BC6225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2256"/>
            <a:ext cx="12192000" cy="539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449</Words>
  <Application>Microsoft Office PowerPoint</Application>
  <PresentationFormat>寬螢幕</PresentationFormat>
  <Paragraphs>122</Paragraphs>
  <Slides>13</Slides>
  <Notes>0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1. date_predict_start = '2020-01-01'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鉦平 林</dc:creator>
  <cp:lastModifiedBy>鉦平 林</cp:lastModifiedBy>
  <cp:revision>23</cp:revision>
  <dcterms:created xsi:type="dcterms:W3CDTF">2023-01-14T06:43:19Z</dcterms:created>
  <dcterms:modified xsi:type="dcterms:W3CDTF">2023-04-15T14:44:37Z</dcterms:modified>
</cp:coreProperties>
</file>