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21" r:id="rId3"/>
    <p:sldId id="325" r:id="rId4"/>
    <p:sldId id="322" r:id="rId5"/>
    <p:sldId id="323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3:1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5345 8590 0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2:2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21414 17392 0,'-18'0'94,"0"0"-78,1 0 15,-1 0-15,0 0-16,18-18 15,-17 1 17,-1 17-17,18-18-15,0 0 16,-18 1-1,1-19 1,-1 19 0,18-1-16,0 1 31,0-1 16,0 0-47,18 18 15,-1-17 1,36 17 0,-35-18-1,0 18-15,-1 0 16,1 0 15,0 0 47,-1 18-46,-17-1-32,18 1 15,0-18 1,-18 18-16,0-1 15,0 1 1,0-1 0,0 1 15,0 0 0,0-1-15,0 1-1,-36 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4:38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15064 4145 0</inkml:trace>
  <inkml:trace contextRef="#ctx0" brushRef="#br0" timeOffset="31350.73">6791 12894 0,'0'18'32,"0"123"-17,-18-53-15,1 159 16,-36 0 15,35-124-31,-17 71 16,0-35-1,-1-88 1,19-54 0,17-70 46</inkml:trace>
  <inkml:trace contextRef="#ctx0" brushRef="#br0" timeOffset="31966.8">6773 12912 0,'0'35'47,"-17"-35"-47,-19 70 16,-17-34-1,18-19 1,35 1 0</inkml:trace>
  <inkml:trace contextRef="#ctx0" brushRef="#br0" timeOffset="32265.09">6914 12806 0,'0'0'16,"18"0"-16,17 35 0,1 0 16,34 18-1,-52-35 1,-1 17-1,1-35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3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'CL’</a:t>
            </a:r>
          </a:p>
          <a:p>
            <a:endParaRPr lang="en-US" altLang="zh-TW" dirty="0"/>
          </a:p>
          <a:p>
            <a:r>
              <a:rPr lang="en-US" altLang="zh-TW" dirty="0" err="1"/>
              <a:t>n_harm_lower_limit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n_harm_upper_limit</a:t>
            </a:r>
            <a:r>
              <a:rPr lang="en-US" altLang="zh-TW" dirty="0"/>
              <a:t> = 50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4FB208-6B71-EF0A-EA5B-0FCA2CFB1EBD}"/>
              </a:ext>
            </a:extLst>
          </p:cNvPr>
          <p:cNvSpPr txBox="1"/>
          <p:nvPr/>
        </p:nvSpPr>
        <p:spPr>
          <a:xfrm>
            <a:off x="4186989" y="1751617"/>
            <a:ext cx="341696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'CL'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"^GSPC“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'2020-01-01’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endParaRPr lang="en-US" altLang="zh-TW" dirty="0"/>
          </a:p>
          <a:p>
            <a:r>
              <a:rPr lang="en-US" altLang="zh-TW" dirty="0" err="1"/>
              <a:t>base_day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10</a:t>
            </a:r>
          </a:p>
          <a:p>
            <a:r>
              <a:rPr lang="en-US" altLang="zh-TW" dirty="0"/>
              <a:t>slide = 10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80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=2, </a:t>
            </a:r>
            <a:r>
              <a:rPr lang="en-US" altLang="zh-TW" dirty="0" err="1"/>
              <a:t>base_day</a:t>
            </a:r>
            <a:r>
              <a:rPr lang="en-US" altLang="zh-TW" dirty="0"/>
              <a:t>=30,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9629" y="1573857"/>
            <a:ext cx="3595292" cy="17508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6106" y="1539075"/>
            <a:ext cx="3979594" cy="1867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224" y="3458337"/>
            <a:ext cx="8628002" cy="33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=5, </a:t>
            </a:r>
            <a:r>
              <a:rPr lang="en-US" altLang="zh-TW" dirty="0" err="1"/>
              <a:t>base_day</a:t>
            </a:r>
            <a:r>
              <a:rPr lang="en-US" altLang="zh-TW" dirty="0"/>
              <a:t>=30,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8953" y="1573857"/>
            <a:ext cx="3536644" cy="17508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022" y="1563729"/>
            <a:ext cx="4093763" cy="18177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3473312"/>
            <a:ext cx="8705850" cy="32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290" y="1573857"/>
            <a:ext cx="3643970" cy="17508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4326" y="1539075"/>
            <a:ext cx="4063156" cy="1867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785" y="3458337"/>
            <a:ext cx="8640879" cy="33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=2,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331" y="1558282"/>
            <a:ext cx="4264102" cy="18264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6927" y="1558282"/>
            <a:ext cx="4037953" cy="1828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3473312"/>
            <a:ext cx="8705849" cy="32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=5,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0182" y="1560368"/>
            <a:ext cx="4308034" cy="1824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2943" y="1560368"/>
            <a:ext cx="3933570" cy="18244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766" y="3473312"/>
            <a:ext cx="8562917" cy="32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=7,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5774" y="1563782"/>
            <a:ext cx="4293886" cy="18067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3791" y="1569208"/>
            <a:ext cx="4024225" cy="18067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3473312"/>
            <a:ext cx="8705849" cy="32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9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1BF987-5EF2-A115-B209-37C819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1E2A74C-4072-E75C-911C-50BD2A8B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75372"/>
              </p:ext>
            </p:extLst>
          </p:nvPr>
        </p:nvGraphicFramePr>
        <p:xfrm>
          <a:off x="180974" y="843174"/>
          <a:ext cx="11830052" cy="471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666739288"/>
                    </a:ext>
                  </a:extLst>
                </a:gridCol>
                <a:gridCol w="1268016">
                  <a:extLst>
                    <a:ext uri="{9D8B030D-6E8A-4147-A177-3AD203B41FA5}">
                      <a16:colId xmlns:a16="http://schemas.microsoft.com/office/drawing/2014/main" val="2757778566"/>
                    </a:ext>
                  </a:extLst>
                </a:gridCol>
                <a:gridCol w="1258491">
                  <a:extLst>
                    <a:ext uri="{9D8B030D-6E8A-4147-A177-3AD203B41FA5}">
                      <a16:colId xmlns:a16="http://schemas.microsoft.com/office/drawing/2014/main" val="514775676"/>
                    </a:ext>
                  </a:extLst>
                </a:gridCol>
                <a:gridCol w="1258491">
                  <a:extLst>
                    <a:ext uri="{9D8B030D-6E8A-4147-A177-3AD203B41FA5}">
                      <a16:colId xmlns:a16="http://schemas.microsoft.com/office/drawing/2014/main" val="2886766490"/>
                    </a:ext>
                  </a:extLst>
                </a:gridCol>
                <a:gridCol w="1258491">
                  <a:extLst>
                    <a:ext uri="{9D8B030D-6E8A-4147-A177-3AD203B41FA5}">
                      <a16:colId xmlns:a16="http://schemas.microsoft.com/office/drawing/2014/main" val="3280242596"/>
                    </a:ext>
                  </a:extLst>
                </a:gridCol>
                <a:gridCol w="1258491">
                  <a:extLst>
                    <a:ext uri="{9D8B030D-6E8A-4147-A177-3AD203B41FA5}">
                      <a16:colId xmlns:a16="http://schemas.microsoft.com/office/drawing/2014/main" val="1715830517"/>
                    </a:ext>
                  </a:extLst>
                </a:gridCol>
                <a:gridCol w="1258491">
                  <a:extLst>
                    <a:ext uri="{9D8B030D-6E8A-4147-A177-3AD203B41FA5}">
                      <a16:colId xmlns:a16="http://schemas.microsoft.com/office/drawing/2014/main" val="3361234282"/>
                    </a:ext>
                  </a:extLst>
                </a:gridCol>
                <a:gridCol w="1258491">
                  <a:extLst>
                    <a:ext uri="{9D8B030D-6E8A-4147-A177-3AD203B41FA5}">
                      <a16:colId xmlns:a16="http://schemas.microsoft.com/office/drawing/2014/main" val="1883432120"/>
                    </a:ext>
                  </a:extLst>
                </a:gridCol>
                <a:gridCol w="1258491">
                  <a:extLst>
                    <a:ext uri="{9D8B030D-6E8A-4147-A177-3AD203B41FA5}">
                      <a16:colId xmlns:a16="http://schemas.microsoft.com/office/drawing/2014/main" val="634338533"/>
                    </a:ext>
                  </a:extLst>
                </a:gridCol>
              </a:tblGrid>
              <a:tr h="49128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pv_range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Final_error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Final_error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Final_error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Final_error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012"/>
                  </a:ext>
                </a:extLst>
              </a:tr>
              <a:tr h="2923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Lstm</a:t>
                      </a:r>
                      <a:r>
                        <a:rPr lang="en-US" altLang="zh-TW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base_day</a:t>
                      </a:r>
                      <a:r>
                        <a:rPr lang="en-US" altLang="zh-TW" dirty="0"/>
                        <a:t> = 10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Lstm</a:t>
                      </a:r>
                      <a:r>
                        <a:rPr lang="en-US" altLang="zh-TW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base_day</a:t>
                      </a:r>
                      <a:r>
                        <a:rPr lang="en-US" altLang="zh-TW" dirty="0"/>
                        <a:t> = 20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Lstm</a:t>
                      </a:r>
                      <a:r>
                        <a:rPr lang="en-US" altLang="zh-TW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base_day</a:t>
                      </a:r>
                      <a:r>
                        <a:rPr lang="en-US" altLang="zh-TW" dirty="0"/>
                        <a:t> = 30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FFT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15968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r>
                        <a:rPr lang="en-US" altLang="zh-TW" dirty="0"/>
                        <a:t>2 (5days),</a:t>
                      </a:r>
                    </a:p>
                    <a:p>
                      <a:r>
                        <a:rPr lang="en-US" altLang="zh-TW" dirty="0" err="1"/>
                        <a:t>data_range</a:t>
                      </a:r>
                      <a:r>
                        <a:rPr lang="en-US" altLang="zh-TW" dirty="0"/>
                        <a:t>=250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-32.75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-269.92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-284.54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06308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-272.29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-217.23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656.59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69330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-395.18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272.31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21108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 (11days),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data_range</a:t>
                      </a:r>
                      <a:r>
                        <a:rPr lang="en-US" altLang="zh-TW" dirty="0"/>
                        <a:t>=250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390.91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-144.64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116.72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-102.06</a:t>
                      </a:r>
                      <a:endParaRPr lang="zh-TW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389897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1163.43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-300.35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84265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1029.87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541.43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-1015.19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66651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 (15days),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data_range</a:t>
                      </a:r>
                      <a:r>
                        <a:rPr lang="en-US" altLang="zh-TW" dirty="0"/>
                        <a:t>=250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652.95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236.53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-1393.46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-961.23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4504804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648.32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-762.26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09287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612.10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-265.46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407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C520B954-1709-3BBF-A1BE-3C2446FF3681}"/>
                  </a:ext>
                </a:extLst>
              </p14:cNvPr>
              <p14:cNvContentPartPr/>
              <p14:nvPr/>
            </p14:nvContentPartPr>
            <p14:xfrm>
              <a:off x="1924200" y="3092400"/>
              <a:ext cx="360" cy="36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520B954-1709-3BBF-A1BE-3C2446FF36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4840" y="308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01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8E0B26-8BDF-AD5F-9B75-3CD272B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0897" y="6355668"/>
            <a:ext cx="2743200" cy="365125"/>
          </a:xfrm>
        </p:spPr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6638E8-F4B7-A6FF-5B7A-62B39A08F459}"/>
              </a:ext>
            </a:extLst>
          </p:cNvPr>
          <p:cNvSpPr txBox="1"/>
          <p:nvPr/>
        </p:nvSpPr>
        <p:spPr>
          <a:xfrm>
            <a:off x="853180" y="279332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peak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EE1CEE-AC0B-D88A-8E0B-A81F7D9A77B9}"/>
              </a:ext>
            </a:extLst>
          </p:cNvPr>
          <p:cNvSpPr txBox="1"/>
          <p:nvPr/>
        </p:nvSpPr>
        <p:spPr>
          <a:xfrm>
            <a:off x="6304200" y="2646982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valley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1A122-90B1-A279-2D44-1FBDE792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777" y="652664"/>
            <a:ext cx="3817951" cy="18359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EDD78B-C246-E37C-79C0-0BDBBB85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1070" y="647555"/>
            <a:ext cx="4115157" cy="1854502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9AC692D-9F57-A830-7E46-566DFB99CEE2}"/>
              </a:ext>
            </a:extLst>
          </p:cNvPr>
          <p:cNvCxnSpPr/>
          <p:nvPr/>
        </p:nvCxnSpPr>
        <p:spPr>
          <a:xfrm>
            <a:off x="809543" y="4639507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AD7EA49-C49F-8D3D-68FC-62B3F9C3A002}"/>
              </a:ext>
            </a:extLst>
          </p:cNvPr>
          <p:cNvCxnSpPr>
            <a:cxnSpLocks/>
          </p:cNvCxnSpPr>
          <p:nvPr/>
        </p:nvCxnSpPr>
        <p:spPr>
          <a:xfrm>
            <a:off x="2623341" y="4630834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89A23F1-2652-5356-AFFD-350A874D49CD}"/>
              </a:ext>
            </a:extLst>
          </p:cNvPr>
          <p:cNvCxnSpPr>
            <a:cxnSpLocks/>
          </p:cNvCxnSpPr>
          <p:nvPr/>
        </p:nvCxnSpPr>
        <p:spPr>
          <a:xfrm flipV="1">
            <a:off x="1400093" y="3526786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2B78745-749A-130F-033C-CB5DDE8E6E2A}"/>
              </a:ext>
            </a:extLst>
          </p:cNvPr>
          <p:cNvCxnSpPr>
            <a:cxnSpLocks/>
          </p:cNvCxnSpPr>
          <p:nvPr/>
        </p:nvCxnSpPr>
        <p:spPr>
          <a:xfrm>
            <a:off x="2032791" y="3526785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96EE987-730E-04C3-F5F1-1B4850BA2D7C}"/>
              </a:ext>
            </a:extLst>
          </p:cNvPr>
          <p:cNvCxnSpPr>
            <a:cxnSpLocks/>
          </p:cNvCxnSpPr>
          <p:nvPr/>
        </p:nvCxnSpPr>
        <p:spPr>
          <a:xfrm>
            <a:off x="1383781" y="4639507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C1629FA-1D96-9E75-4DD3-4AC2C6B2939B}"/>
              </a:ext>
            </a:extLst>
          </p:cNvPr>
          <p:cNvSpPr txBox="1"/>
          <p:nvPr/>
        </p:nvSpPr>
        <p:spPr>
          <a:xfrm>
            <a:off x="907829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ABBEA49-9D34-AEAF-7D40-867DFE171C48}"/>
              </a:ext>
            </a:extLst>
          </p:cNvPr>
          <p:cNvCxnSpPr>
            <a:cxnSpLocks/>
          </p:cNvCxnSpPr>
          <p:nvPr/>
        </p:nvCxnSpPr>
        <p:spPr>
          <a:xfrm>
            <a:off x="2011717" y="4639507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BA7F2C6-8A5F-B596-463F-97BBF4339CFD}"/>
              </a:ext>
            </a:extLst>
          </p:cNvPr>
          <p:cNvCxnSpPr>
            <a:cxnSpLocks/>
          </p:cNvCxnSpPr>
          <p:nvPr/>
        </p:nvCxnSpPr>
        <p:spPr>
          <a:xfrm>
            <a:off x="2032791" y="3393436"/>
            <a:ext cx="0" cy="3425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BF06EC-6AA3-37FF-AB5D-03CD350D635B}"/>
              </a:ext>
            </a:extLst>
          </p:cNvPr>
          <p:cNvSpPr txBox="1"/>
          <p:nvPr/>
        </p:nvSpPr>
        <p:spPr>
          <a:xfrm>
            <a:off x="2043328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F4D5DD0-4C12-F956-21CE-1D6CE81FC710}"/>
              </a:ext>
            </a:extLst>
          </p:cNvPr>
          <p:cNvSpPr txBox="1"/>
          <p:nvPr/>
        </p:nvSpPr>
        <p:spPr>
          <a:xfrm>
            <a:off x="964979" y="311478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B50BA5-1CCF-DD7C-4551-8F778D9922BD}"/>
              </a:ext>
            </a:extLst>
          </p:cNvPr>
          <p:cNvSpPr txBox="1"/>
          <p:nvPr/>
        </p:nvSpPr>
        <p:spPr>
          <a:xfrm>
            <a:off x="569990" y="407340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4F91955-CD5F-2033-BBDA-B548D74B3358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1070053" y="4442734"/>
            <a:ext cx="394989" cy="25622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750C8B-0FCE-F83E-B5A2-6E50C2954D9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465042" y="3484115"/>
            <a:ext cx="578285" cy="68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595AA72-42AE-BDA2-08DC-01C9D5C4E034}"/>
              </a:ext>
            </a:extLst>
          </p:cNvPr>
          <p:cNvCxnSpPr/>
          <p:nvPr/>
        </p:nvCxnSpPr>
        <p:spPr>
          <a:xfrm>
            <a:off x="6461127" y="3377536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7A535A44-C93C-47B0-45B7-9CBA1D2C7B9E}"/>
              </a:ext>
            </a:extLst>
          </p:cNvPr>
          <p:cNvCxnSpPr>
            <a:cxnSpLocks/>
          </p:cNvCxnSpPr>
          <p:nvPr/>
        </p:nvCxnSpPr>
        <p:spPr>
          <a:xfrm>
            <a:off x="8274925" y="3368863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A189ED3-E01B-AE9F-3596-7440640836A2}"/>
              </a:ext>
            </a:extLst>
          </p:cNvPr>
          <p:cNvCxnSpPr>
            <a:cxnSpLocks/>
          </p:cNvCxnSpPr>
          <p:nvPr/>
        </p:nvCxnSpPr>
        <p:spPr>
          <a:xfrm>
            <a:off x="7051677" y="3377536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030A9D8-7151-33B3-C490-951BF6E5C689}"/>
              </a:ext>
            </a:extLst>
          </p:cNvPr>
          <p:cNvCxnSpPr>
            <a:cxnSpLocks/>
          </p:cNvCxnSpPr>
          <p:nvPr/>
        </p:nvCxnSpPr>
        <p:spPr>
          <a:xfrm flipV="1">
            <a:off x="7658039" y="3368863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DFA9FA6-DBC5-5712-F901-6A288F025E53}"/>
              </a:ext>
            </a:extLst>
          </p:cNvPr>
          <p:cNvCxnSpPr>
            <a:cxnSpLocks/>
          </p:cNvCxnSpPr>
          <p:nvPr/>
        </p:nvCxnSpPr>
        <p:spPr>
          <a:xfrm>
            <a:off x="7035365" y="3377536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CBCDB0F-7320-3B37-96BC-0861DD499082}"/>
              </a:ext>
            </a:extLst>
          </p:cNvPr>
          <p:cNvSpPr txBox="1"/>
          <p:nvPr/>
        </p:nvSpPr>
        <p:spPr>
          <a:xfrm>
            <a:off x="6584305" y="292225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0117EC6-F28D-43A7-CAFA-F828BA5ADB36}"/>
              </a:ext>
            </a:extLst>
          </p:cNvPr>
          <p:cNvCxnSpPr>
            <a:cxnSpLocks/>
          </p:cNvCxnSpPr>
          <p:nvPr/>
        </p:nvCxnSpPr>
        <p:spPr>
          <a:xfrm>
            <a:off x="7663301" y="3377536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C3EE1BB-433B-E900-5ABF-B977A8480A46}"/>
              </a:ext>
            </a:extLst>
          </p:cNvPr>
          <p:cNvCxnSpPr>
            <a:cxnSpLocks/>
          </p:cNvCxnSpPr>
          <p:nvPr/>
        </p:nvCxnSpPr>
        <p:spPr>
          <a:xfrm>
            <a:off x="7662729" y="3242445"/>
            <a:ext cx="11622" cy="34783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8F5C558-5782-D134-3F72-FA15A1EAE7B9}"/>
              </a:ext>
            </a:extLst>
          </p:cNvPr>
          <p:cNvSpPr txBox="1"/>
          <p:nvPr/>
        </p:nvSpPr>
        <p:spPr>
          <a:xfrm>
            <a:off x="7645023" y="292563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36C89E1-1BDD-42F3-97F9-CF4057C97A46}"/>
              </a:ext>
            </a:extLst>
          </p:cNvPr>
          <p:cNvSpPr txBox="1"/>
          <p:nvPr/>
        </p:nvSpPr>
        <p:spPr>
          <a:xfrm>
            <a:off x="6256339" y="422802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F73D96C-2A09-97AB-3C5D-F42EBAF06B94}"/>
              </a:ext>
            </a:extLst>
          </p:cNvPr>
          <p:cNvSpPr txBox="1"/>
          <p:nvPr/>
        </p:nvSpPr>
        <p:spPr>
          <a:xfrm>
            <a:off x="6150555" y="363082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34B6655-DE5F-3ACC-2CE5-CA19E71A78E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6650618" y="3447395"/>
            <a:ext cx="353296" cy="18342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2028504-E93B-46E1-4F03-61F4BC22F046}"/>
              </a:ext>
            </a:extLst>
          </p:cNvPr>
          <p:cNvCxnSpPr>
            <a:cxnSpLocks/>
          </p:cNvCxnSpPr>
          <p:nvPr/>
        </p:nvCxnSpPr>
        <p:spPr>
          <a:xfrm>
            <a:off x="7056041" y="4429399"/>
            <a:ext cx="560647" cy="5680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680E1065-7167-4C58-63BD-A801CFD45D7B}"/>
              </a:ext>
            </a:extLst>
          </p:cNvPr>
          <p:cNvCxnSpPr/>
          <p:nvPr/>
        </p:nvCxnSpPr>
        <p:spPr>
          <a:xfrm>
            <a:off x="809543" y="6548872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77371C33-6DAC-9F10-A8A1-1EC8453D3C31}"/>
              </a:ext>
            </a:extLst>
          </p:cNvPr>
          <p:cNvCxnSpPr>
            <a:cxnSpLocks/>
          </p:cNvCxnSpPr>
          <p:nvPr/>
        </p:nvCxnSpPr>
        <p:spPr>
          <a:xfrm>
            <a:off x="2623341" y="6540199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984646F-F5BF-6FA4-7AAE-C00C4F052DCC}"/>
              </a:ext>
            </a:extLst>
          </p:cNvPr>
          <p:cNvCxnSpPr>
            <a:cxnSpLocks/>
          </p:cNvCxnSpPr>
          <p:nvPr/>
        </p:nvCxnSpPr>
        <p:spPr>
          <a:xfrm flipV="1">
            <a:off x="1400093" y="5436151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74D5045-4FAF-3D2A-3133-70B1FB7FD15A}"/>
              </a:ext>
            </a:extLst>
          </p:cNvPr>
          <p:cNvCxnSpPr>
            <a:cxnSpLocks/>
          </p:cNvCxnSpPr>
          <p:nvPr/>
        </p:nvCxnSpPr>
        <p:spPr>
          <a:xfrm>
            <a:off x="2032791" y="5436150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414A62F-E0F2-9FE1-E77D-7569FF7211E5}"/>
              </a:ext>
            </a:extLst>
          </p:cNvPr>
          <p:cNvCxnSpPr>
            <a:cxnSpLocks/>
          </p:cNvCxnSpPr>
          <p:nvPr/>
        </p:nvCxnSpPr>
        <p:spPr>
          <a:xfrm>
            <a:off x="1383781" y="6548872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0A6B8618-D3D0-5788-4892-63615EEE92D1}"/>
              </a:ext>
            </a:extLst>
          </p:cNvPr>
          <p:cNvCxnSpPr>
            <a:cxnSpLocks/>
          </p:cNvCxnSpPr>
          <p:nvPr/>
        </p:nvCxnSpPr>
        <p:spPr>
          <a:xfrm>
            <a:off x="2011717" y="6548872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EF841E7D-9908-ADD5-D92D-11D0BD5FD916}"/>
              </a:ext>
            </a:extLst>
          </p:cNvPr>
          <p:cNvSpPr txBox="1"/>
          <p:nvPr/>
        </p:nvSpPr>
        <p:spPr>
          <a:xfrm>
            <a:off x="2303823" y="499278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A6E78E50-E7F2-9CA8-6F14-ADE23BE8A654}"/>
              </a:ext>
            </a:extLst>
          </p:cNvPr>
          <p:cNvSpPr txBox="1"/>
          <p:nvPr/>
        </p:nvSpPr>
        <p:spPr>
          <a:xfrm>
            <a:off x="2661307" y="6060003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28A70E7C-C58C-C30E-BB5D-C52A2E144474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43327" y="5362118"/>
            <a:ext cx="760559" cy="902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881F666E-C5EE-0846-2002-8F69EC7E5E12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2623341" y="6429335"/>
            <a:ext cx="721958" cy="591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61549C5-9F40-64E6-ABE0-DB86D79999B8}"/>
              </a:ext>
            </a:extLst>
          </p:cNvPr>
          <p:cNvSpPr txBox="1"/>
          <p:nvPr/>
        </p:nvSpPr>
        <p:spPr>
          <a:xfrm>
            <a:off x="1540053" y="5248828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9DAE422-6D2A-E154-F64B-D9B0AA9694E7}"/>
              </a:ext>
            </a:extLst>
          </p:cNvPr>
          <p:cNvSpPr txBox="1"/>
          <p:nvPr/>
        </p:nvSpPr>
        <p:spPr>
          <a:xfrm>
            <a:off x="2058093" y="62236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6932F5C-84B0-FA56-7E25-CBA6D27A0DE4}"/>
              </a:ext>
            </a:extLst>
          </p:cNvPr>
          <p:cNvCxnSpPr/>
          <p:nvPr/>
        </p:nvCxnSpPr>
        <p:spPr>
          <a:xfrm>
            <a:off x="6461127" y="5136575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25B3D1D3-B448-2EB3-863F-360434D1A68C}"/>
              </a:ext>
            </a:extLst>
          </p:cNvPr>
          <p:cNvCxnSpPr>
            <a:cxnSpLocks/>
          </p:cNvCxnSpPr>
          <p:nvPr/>
        </p:nvCxnSpPr>
        <p:spPr>
          <a:xfrm>
            <a:off x="8274925" y="5127902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750C8D3-1B9D-90D0-EA3F-D7C3C03CEF8D}"/>
              </a:ext>
            </a:extLst>
          </p:cNvPr>
          <p:cNvCxnSpPr>
            <a:cxnSpLocks/>
          </p:cNvCxnSpPr>
          <p:nvPr/>
        </p:nvCxnSpPr>
        <p:spPr>
          <a:xfrm>
            <a:off x="7051677" y="5136575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70017813-0962-E926-EF40-ED769EE9D6A4}"/>
              </a:ext>
            </a:extLst>
          </p:cNvPr>
          <p:cNvCxnSpPr>
            <a:cxnSpLocks/>
          </p:cNvCxnSpPr>
          <p:nvPr/>
        </p:nvCxnSpPr>
        <p:spPr>
          <a:xfrm flipV="1">
            <a:off x="7658039" y="5127902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081CC787-D5AF-4B5F-954F-8E8511D1189E}"/>
              </a:ext>
            </a:extLst>
          </p:cNvPr>
          <p:cNvCxnSpPr>
            <a:cxnSpLocks/>
          </p:cNvCxnSpPr>
          <p:nvPr/>
        </p:nvCxnSpPr>
        <p:spPr>
          <a:xfrm>
            <a:off x="7035365" y="5136575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6FAE5A19-858B-99C7-408D-AFDD8DA8BD73}"/>
              </a:ext>
            </a:extLst>
          </p:cNvPr>
          <p:cNvCxnSpPr>
            <a:cxnSpLocks/>
          </p:cNvCxnSpPr>
          <p:nvPr/>
        </p:nvCxnSpPr>
        <p:spPr>
          <a:xfrm>
            <a:off x="7663301" y="5136575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03CAD25-08FB-84F6-C4AD-316AAEB36874}"/>
              </a:ext>
            </a:extLst>
          </p:cNvPr>
          <p:cNvSpPr txBox="1"/>
          <p:nvPr/>
        </p:nvSpPr>
        <p:spPr>
          <a:xfrm>
            <a:off x="7898391" y="644173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133B4FF-0F23-4F2C-4223-AB485DF85245}"/>
              </a:ext>
            </a:extLst>
          </p:cNvPr>
          <p:cNvSpPr txBox="1"/>
          <p:nvPr/>
        </p:nvSpPr>
        <p:spPr>
          <a:xfrm>
            <a:off x="8195137" y="5389191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9800A0A4-DB64-E4D7-EB15-637505AAF5F7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7658039" y="6236573"/>
            <a:ext cx="740415" cy="20515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36F124E1-A2D7-2B00-039B-27F7DB5362B1}"/>
              </a:ext>
            </a:extLst>
          </p:cNvPr>
          <p:cNvCxnSpPr>
            <a:cxnSpLocks/>
          </p:cNvCxnSpPr>
          <p:nvPr/>
        </p:nvCxnSpPr>
        <p:spPr>
          <a:xfrm flipH="1" flipV="1">
            <a:off x="8250750" y="5194148"/>
            <a:ext cx="689995" cy="1991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7C4F7829-5F9B-34F4-0BB0-D1658AF27C1C}"/>
              </a:ext>
            </a:extLst>
          </p:cNvPr>
          <p:cNvSpPr txBox="1"/>
          <p:nvPr/>
        </p:nvSpPr>
        <p:spPr>
          <a:xfrm>
            <a:off x="7116808" y="601804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D17BA030-20E8-3CD8-CAFC-83E3B8305D05}"/>
              </a:ext>
            </a:extLst>
          </p:cNvPr>
          <p:cNvSpPr txBox="1"/>
          <p:nvPr/>
        </p:nvSpPr>
        <p:spPr>
          <a:xfrm>
            <a:off x="8018224" y="4767243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B5F41477-4D48-E91F-D6AC-8563873358D9}"/>
              </a:ext>
            </a:extLst>
          </p:cNvPr>
          <p:cNvCxnSpPr/>
          <p:nvPr/>
        </p:nvCxnSpPr>
        <p:spPr>
          <a:xfrm flipH="1">
            <a:off x="3834101" y="5419162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0CB880EB-40CF-DD98-81BD-4ED22E2860D1}"/>
              </a:ext>
            </a:extLst>
          </p:cNvPr>
          <p:cNvCxnSpPr/>
          <p:nvPr/>
        </p:nvCxnSpPr>
        <p:spPr>
          <a:xfrm flipH="1">
            <a:off x="9511875" y="5150360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679EB6-A7E9-A678-378D-86D36A46971A}"/>
              </a:ext>
            </a:extLst>
          </p:cNvPr>
          <p:cNvSpPr txBox="1"/>
          <p:nvPr/>
        </p:nvSpPr>
        <p:spPr>
          <a:xfrm>
            <a:off x="3817585" y="5778388"/>
            <a:ext cx="304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in_price</a:t>
            </a:r>
            <a:r>
              <a:rPr lang="en-US" altLang="zh-TW" dirty="0">
                <a:solidFill>
                  <a:srgbClr val="FF0000"/>
                </a:solidFill>
              </a:rPr>
              <a:t> – </a:t>
            </a:r>
            <a:r>
              <a:rPr lang="en-US" altLang="zh-TW" dirty="0" err="1">
                <a:solidFill>
                  <a:srgbClr val="FF0000"/>
                </a:solidFill>
              </a:rPr>
              <a:t>out_price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3FC4E35-A8D7-8684-8237-70FC9E400328}"/>
              </a:ext>
            </a:extLst>
          </p:cNvPr>
          <p:cNvSpPr txBox="1"/>
          <p:nvPr/>
        </p:nvSpPr>
        <p:spPr>
          <a:xfrm>
            <a:off x="9484466" y="5520374"/>
            <a:ext cx="26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out_price-in_price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23FDEDD3-8EFF-CBC2-7464-BCEC4E2607B1}"/>
              </a:ext>
            </a:extLst>
          </p:cNvPr>
          <p:cNvSpPr txBox="1"/>
          <p:nvPr/>
        </p:nvSpPr>
        <p:spPr>
          <a:xfrm>
            <a:off x="3401237" y="511832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5DC1E681-3C89-6729-F69A-473DF7BD0542}"/>
              </a:ext>
            </a:extLst>
          </p:cNvPr>
          <p:cNvSpPr txBox="1"/>
          <p:nvPr/>
        </p:nvSpPr>
        <p:spPr>
          <a:xfrm>
            <a:off x="3450319" y="6441731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29579BA-354C-538A-7ED2-465D99595134}"/>
              </a:ext>
            </a:extLst>
          </p:cNvPr>
          <p:cNvSpPr txBox="1"/>
          <p:nvPr/>
        </p:nvSpPr>
        <p:spPr>
          <a:xfrm>
            <a:off x="9063057" y="616738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9F3408BB-3B04-8B87-32BA-080EF819A396}"/>
              </a:ext>
            </a:extLst>
          </p:cNvPr>
          <p:cNvSpPr txBox="1"/>
          <p:nvPr/>
        </p:nvSpPr>
        <p:spPr>
          <a:xfrm>
            <a:off x="9060157" y="4848170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14:cNvPr>
              <p14:cNvContentPartPr/>
              <p14:nvPr/>
            </p14:nvContentPartPr>
            <p14:xfrm>
              <a:off x="7645320" y="6172200"/>
              <a:ext cx="83160" cy="89280"/>
            </p14:xfrm>
          </p:contentPart>
        </mc:Choice>
        <mc:Fallback>
          <p:pic>
            <p:nvPicPr>
              <p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5960" y="6162840"/>
                <a:ext cx="10188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39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=2, </a:t>
            </a:r>
            <a:r>
              <a:rPr lang="en-US" altLang="zh-TW" dirty="0" err="1"/>
              <a:t>base_day</a:t>
            </a:r>
            <a:r>
              <a:rPr lang="en-US" altLang="zh-TW" dirty="0"/>
              <a:t>=10,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1532834"/>
            <a:ext cx="3817951" cy="18328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325" y="1545933"/>
            <a:ext cx="4115157" cy="18533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2681" y="3451864"/>
            <a:ext cx="8597087" cy="33325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079E8B93-1FB0-6FB5-8DD6-3233F79C5D2E}"/>
                  </a:ext>
                </a:extLst>
              </p14:cNvPr>
              <p14:cNvContentPartPr/>
              <p14:nvPr/>
            </p14:nvContentPartPr>
            <p14:xfrm>
              <a:off x="2362320" y="1492200"/>
              <a:ext cx="3061080" cy="361980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079E8B93-1FB0-6FB5-8DD6-3233F79C5D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960" y="1482840"/>
                <a:ext cx="307980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01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=5, </a:t>
            </a:r>
            <a:r>
              <a:rPr lang="en-US" altLang="zh-TW" dirty="0" err="1"/>
              <a:t>base_day</a:t>
            </a:r>
            <a:r>
              <a:rPr lang="en-US" altLang="zh-TW" dirty="0"/>
              <a:t>=10,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935" y="1542452"/>
            <a:ext cx="3817951" cy="18565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5128" y="1539075"/>
            <a:ext cx="4041550" cy="1867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3458337"/>
            <a:ext cx="8705850" cy="33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7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1552009"/>
            <a:ext cx="3817951" cy="17945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7663" y="1539075"/>
            <a:ext cx="4036481" cy="1867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3473312"/>
            <a:ext cx="8705850" cy="32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4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=2, </a:t>
            </a:r>
            <a:r>
              <a:rPr lang="en-US" altLang="zh-TW" dirty="0" err="1"/>
              <a:t>base_day</a:t>
            </a:r>
            <a:r>
              <a:rPr lang="en-US" altLang="zh-TW" dirty="0"/>
              <a:t>=20,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550" y="1573857"/>
            <a:ext cx="3551448" cy="17508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8765" y="1539075"/>
            <a:ext cx="4074276" cy="1867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786" y="3458337"/>
            <a:ext cx="8640879" cy="33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=5, </a:t>
            </a:r>
            <a:r>
              <a:rPr lang="en-US" altLang="zh-TW" dirty="0" err="1"/>
              <a:t>base_day</a:t>
            </a:r>
            <a:r>
              <a:rPr lang="en-US" altLang="zh-TW" dirty="0"/>
              <a:t>=20,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3262" y="1573857"/>
            <a:ext cx="3668027" cy="17508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8272" y="1539075"/>
            <a:ext cx="4035262" cy="1867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3473312"/>
            <a:ext cx="8705850" cy="32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149" y="1573857"/>
            <a:ext cx="3642254" cy="17508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0858" y="1539075"/>
            <a:ext cx="3990091" cy="1867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300" y="3472369"/>
            <a:ext cx="8705850" cy="32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9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570</Words>
  <Application>Microsoft Office PowerPoint</Application>
  <PresentationFormat>寬螢幕</PresentationFormat>
  <Paragraphs>164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1. date_predict_start = '2020-01-01'</vt:lpstr>
      <vt:lpstr>PowerPoint 簡報</vt:lpstr>
      <vt:lpstr>PowerPoint 簡報</vt:lpstr>
      <vt:lpstr>pv_range=2, base_day=10, try_1</vt:lpstr>
      <vt:lpstr>pv_range=5, base_day=10, try_1</vt:lpstr>
      <vt:lpstr>pv_range=7, base_day=10, try_1</vt:lpstr>
      <vt:lpstr>pv_range=2, base_day=20, try_1</vt:lpstr>
      <vt:lpstr>pv_range=5, base_day=20, try_1</vt:lpstr>
      <vt:lpstr>pv_range=7, base_day=20, try_1</vt:lpstr>
      <vt:lpstr>pv_range=2, base_day=30, try_1</vt:lpstr>
      <vt:lpstr>pv_range=5, base_day=30, try_1</vt:lpstr>
      <vt:lpstr>pv_range=7, base_day=30, try_1</vt:lpstr>
      <vt:lpstr>FFT, pv_range=2, try_1</vt:lpstr>
      <vt:lpstr>FFT, pv_range=5, try_1</vt:lpstr>
      <vt:lpstr>FFT, pv_range=7, try_1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29</cp:revision>
  <dcterms:created xsi:type="dcterms:W3CDTF">2023-01-14T06:43:19Z</dcterms:created>
  <dcterms:modified xsi:type="dcterms:W3CDTF">2023-04-28T16:00:44Z</dcterms:modified>
</cp:coreProperties>
</file>