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26" r:id="rId3"/>
    <p:sldId id="321" r:id="rId4"/>
    <p:sldId id="325" r:id="rId5"/>
    <p:sldId id="335" r:id="rId6"/>
    <p:sldId id="354" r:id="rId7"/>
    <p:sldId id="322" r:id="rId8"/>
    <p:sldId id="337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34" r:id="rId35"/>
    <p:sldId id="387" r:id="rId36"/>
    <p:sldId id="388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3:10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5345 8590 0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2:2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21414 17392 0,'-18'0'94,"0"0"-78,1 0 15,-1 0-15,0 0-16,18-18 15,-17 1 17,-1 17-17,18-18-15,0 0 16,-18 1-1,1-19 1,-1 19 0,18-1-16,0 1 31,0-1 16,0 0-47,18 18 15,-1-17 1,36 17 0,-35-18-1,0 18-15,-1 0 16,1 0 15,0 0 47,-1 18-46,-17-1-32,18 1 15,0-18 1,-18 18-16,0-1 15,0 1 1,0-1 0,0 1 15,0 0 0,0-1-15,0 1-1,-36 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06T14:39:28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19279 16281 0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06T14:39:15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18397 17286 0,'18'0'16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3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customXml" Target="../ink/ink3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3.png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r>
              <a:rPr lang="en-US" altLang="zh-TW" dirty="0" err="1"/>
              <a:t>base_day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10</a:t>
            </a:r>
          </a:p>
          <a:p>
            <a:r>
              <a:rPr lang="en-US" altLang="zh-TW" dirty="0"/>
              <a:t>slide = 10</a:t>
            </a:r>
          </a:p>
          <a:p>
            <a:endParaRPr lang="fr-FR" altLang="zh-TW" dirty="0"/>
          </a:p>
          <a:p>
            <a:r>
              <a:rPr lang="fr-FR" altLang="zh-TW" dirty="0" err="1"/>
              <a:t>profit_percentage</a:t>
            </a:r>
            <a:r>
              <a:rPr lang="fr-FR" altLang="zh-TW" dirty="0"/>
              <a:t> = 0.1</a:t>
            </a:r>
          </a:p>
          <a:p>
            <a:r>
              <a:rPr lang="fr-FR" altLang="zh-TW" dirty="0" err="1"/>
              <a:t>loss_percentage</a:t>
            </a:r>
            <a:r>
              <a:rPr lang="fr-FR" altLang="zh-TW" dirty="0"/>
              <a:t> = 0.1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80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697" y="1518247"/>
            <a:ext cx="3803822" cy="1816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498439"/>
            <a:ext cx="4034647" cy="18511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35164"/>
            <a:ext cx="8172082" cy="3320223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4FB77B-2812-A1E9-0A2A-61A7F10DD474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F02B7FB-FE0A-E87B-D610-062030D27EE6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C37E9F4-7488-E7E1-DA21-090E7222B8DC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CC9B6F8-B436-7AC7-7739-986BF2F9D8A9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3E8CD0-A534-A572-9B0B-CAC610354B41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55E65D-3B81-5EA4-8040-21FEDFCB3E80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0681DA-E909-6219-C81C-3F03E6548907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919B43-0621-191E-2CD1-6C5B01D13C0E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08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457" y="1614789"/>
            <a:ext cx="3253128" cy="15535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882" y="1614789"/>
            <a:ext cx="3442363" cy="1553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457" y="3450140"/>
            <a:ext cx="8172082" cy="3320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0021" y="1614789"/>
            <a:ext cx="1917910" cy="155357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47B52452-C467-ADEC-9214-A4DB16E612E6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10943B6-C8D3-CB56-A3EE-4E2BD5548180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3B017F5-0B07-A738-9E40-2BF73D7221FE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DAF25DD-F3E9-482E-29AB-D878DED31FDF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ED950F-3FA2-6350-488C-5F687B5FDA2E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6B8890-11FC-3A13-DC6F-48D33C546940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CCFBA8-0C21-A506-3527-9829751B61BB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7E9F61F-96EA-631C-BF92-F8822F47BB31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702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276" y="1616135"/>
            <a:ext cx="3247489" cy="15508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1307" y="1614788"/>
            <a:ext cx="3945918" cy="15508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4" y="3429000"/>
            <a:ext cx="8172082" cy="3320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4126" y="1614788"/>
            <a:ext cx="1302773" cy="155357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570746F-76A4-D75C-6CD7-8DFB5C345805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BBEFD19-FB84-B7B6-D408-F142BA159F4F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99F5678-277A-759B-C47D-472AD70BF552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584A9A-4833-E25E-A8F8-24ED064558CF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0DA032-4B6A-8D2D-556D-1F66D89AEE7A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A962FE-4D29-AFFB-103C-167C2E524BEE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47CD08-B40F-1A01-724A-4D120CB716EC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47CE393-BD03-809E-AD82-3432BCD1F055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087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21954"/>
            <a:ext cx="3817951" cy="18088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00487"/>
            <a:ext cx="4034647" cy="18470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29000"/>
            <a:ext cx="8172082" cy="3332550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F6D3127-91D7-F085-4F83-76EA4D2FCC93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2169DCC-5769-C776-ABF0-911695EB6E1A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3F7A8E4-5120-7E9E-3B61-424539AA59BC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3B79A51-1330-C6A1-AD99-717FB0D8A0EF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B9D2E1-2094-7FFE-D7B3-FE659035D2F5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99172EC-DADF-F723-5BF5-5E286543E97C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27011B9-0952-E238-949C-EA111084E75B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817C2FF-F832-9A6B-AA2D-164074F9D92A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76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19499"/>
            <a:ext cx="3265684" cy="15441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4691" y="1614789"/>
            <a:ext cx="4071665" cy="1553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3429000"/>
            <a:ext cx="8172080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3570" y="1614790"/>
            <a:ext cx="1292292" cy="155357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CAA0FDD-A2D4-EABF-F552-A4A35E53DAF1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49B7B15-B9F1-6778-6C4A-F45976D183DC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797CDA8-3191-FA62-A1FC-7385D8863355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66ABD8-A32B-EE3B-4674-A3163AA87536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1250E2-34D1-3156-BF5C-227A0C776E2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E8E22F-924B-B7ED-FE96-3D8914AFCA7D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833A78-8DC0-EEB7-EB12-68B714887ADE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40DDBB-5ED1-369D-E1E6-5FA25F157A46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58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19499"/>
            <a:ext cx="3265684" cy="15441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6860" y="1615054"/>
            <a:ext cx="3819424" cy="15441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4" y="3429000"/>
            <a:ext cx="8172080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0081" y="1610344"/>
            <a:ext cx="1239922" cy="1553311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62F0937C-89BC-2040-6BEF-4C39AC5BAAC5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B6C01D0-7033-F278-6BDB-9C88F96603F1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2835E3-3F41-FD16-ADD3-5FECB19B1370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3ED799-5930-27AC-0F2C-23A66B73AE02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5D961F-DADE-2A31-5F6F-AF183EC5810C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CAECED8-4475-7AF9-1CC8-CADD73AFEC04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7CDF75-8406-B5CC-4568-0A6A164D7762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17AA5DC-DDB0-D1CC-9D3C-94CD7CF97384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1621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try_2,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6157" y="1497317"/>
            <a:ext cx="4035133" cy="18533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8424" y="1497317"/>
            <a:ext cx="4033305" cy="18533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38229"/>
            <a:ext cx="8172082" cy="3314093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C854E12-A671-8046-1CA8-76D5D6A2C5DE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E6563B-6C13-28BB-3BEC-E5378E5E77ED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472DC6C-41D8-2E43-206C-97858D208BCF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8E77F3D-83FF-7C2B-9F90-61F14B97B466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C7C0F06-BE88-CA26-FC43-E86C4C17024C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C3C378-6E8C-B1B5-2E40-634DE35C9E8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CAB169C-26F5-ABEA-B5BB-139DFEA916BE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1497E72-EA90-2872-E847-E4817D35A34D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32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try_2,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41752"/>
            <a:ext cx="3265684" cy="14996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32385"/>
            <a:ext cx="3476128" cy="15183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8642" y="3455153"/>
            <a:ext cx="8172082" cy="33140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0627" y="1632385"/>
            <a:ext cx="1989420" cy="1553576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F3B97FA-736A-EC9F-05F5-C24ACE00B17F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3A61E1-D8B7-47B0-EF12-00794953BAD7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A5A4-39F8-C70C-924D-82FC0DDB7CBF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8D66FC-A534-F6EB-D1CC-2CB03B2FAE98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A9C490-8918-1806-FD2A-A71D4192CB08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3F7AAA-2449-8B5F-63AF-8CF450C9E408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FBB85E0-CB85-A332-D2CE-B27A30EFD497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907C883-8653-CCF9-1D90-5664ADCC0198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080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try_2,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41752"/>
            <a:ext cx="3265684" cy="14996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2473" y="1614789"/>
            <a:ext cx="3463180" cy="1553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4" y="3438228"/>
            <a:ext cx="8172082" cy="331409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40263" y="1614789"/>
            <a:ext cx="1994455" cy="155357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98E8FEF6-B3FA-94D2-0B0B-C9C30EB69D90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E87DB48-19DF-BACD-F9A1-0E66C69DC1D3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C05EA78-73F6-8167-DF2C-53F3AF175734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6EA4A1E-E0F6-D389-E62B-D845213E2874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3738B9-3FEA-DFE9-ADDF-38F28DA418BD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C32CBC-D5CA-99AB-F6B4-152711FDE621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607B25-86F3-F34A-B9C5-BA941AAD1865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BFFB3B2-068F-5E7B-25E3-C085A6077B8E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65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try_2,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697" y="1540778"/>
            <a:ext cx="3803822" cy="17712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07710"/>
            <a:ext cx="4034647" cy="18325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8786" y="3435164"/>
            <a:ext cx="8131775" cy="3320223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2FD044A5-BD46-5F00-9F09-99D1B63FD54F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BDBCE59-84B2-6008-155E-B4119705BE0C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40E600-260D-F718-7F9B-40BDA6710671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FEB098C-6F9D-A01F-1B51-AE3B2A55E077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C4D5D4-E3D1-2518-F38B-A3720D84B429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0B7C6-E2AC-6FDD-26F7-9B3064B3F72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2282D26-C823-7EBE-D67E-A50F01F305B0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930FEDA-E303-697D-D3FA-8FAA50422E81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00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78A7DF-184D-4D1D-9575-7B64E0BE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369C57-3489-0ABD-5451-F1B44A85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0051"/>
            <a:ext cx="12192000" cy="68175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6D8F59-208A-63A5-E06A-C33C3B71D74F}"/>
              </a:ext>
            </a:extLst>
          </p:cNvPr>
          <p:cNvSpPr txBox="1"/>
          <p:nvPr/>
        </p:nvSpPr>
        <p:spPr>
          <a:xfrm>
            <a:off x="333375" y="2812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base_day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</a:t>
            </a:r>
            <a:r>
              <a:rPr lang="en-US" altLang="zh-TW" dirty="0" err="1"/>
              <a:t>base_day</a:t>
            </a:r>
            <a:endParaRPr lang="en-US" altLang="zh-TW" dirty="0"/>
          </a:p>
          <a:p>
            <a:r>
              <a:rPr lang="en-US" altLang="zh-TW" dirty="0"/>
              <a:t>slide = </a:t>
            </a:r>
            <a:r>
              <a:rPr lang="en-US" altLang="zh-TW" dirty="0" err="1"/>
              <a:t>base_day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09D2A8-005B-95E6-71C6-75E3FAD7AE38}"/>
              </a:ext>
            </a:extLst>
          </p:cNvPr>
          <p:cNvCxnSpPr/>
          <p:nvPr/>
        </p:nvCxnSpPr>
        <p:spPr>
          <a:xfrm>
            <a:off x="1009650" y="2628900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4C25FAB-F01B-142B-79EE-A0DC048AAE35}"/>
              </a:ext>
            </a:extLst>
          </p:cNvPr>
          <p:cNvCxnSpPr/>
          <p:nvPr/>
        </p:nvCxnSpPr>
        <p:spPr>
          <a:xfrm>
            <a:off x="1009650" y="3790950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48CBFC0-D236-943B-1A39-591388579B7E}"/>
              </a:ext>
            </a:extLst>
          </p:cNvPr>
          <p:cNvCxnSpPr/>
          <p:nvPr/>
        </p:nvCxnSpPr>
        <p:spPr>
          <a:xfrm>
            <a:off x="1438275" y="5631581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8C06C5-F23C-A49A-A476-9AEAC1ECA4B2}"/>
              </a:ext>
            </a:extLst>
          </p:cNvPr>
          <p:cNvSpPr txBox="1"/>
          <p:nvPr/>
        </p:nvSpPr>
        <p:spPr>
          <a:xfrm>
            <a:off x="752474" y="2366664"/>
            <a:ext cx="942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/>
              <a:t>base_day</a:t>
            </a:r>
            <a:r>
              <a:rPr lang="en-US" altLang="zh-TW" sz="1000" dirty="0"/>
              <a:t> = 10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B7233D-B822-70E8-43E4-2DCB27E30FA8}"/>
              </a:ext>
            </a:extLst>
          </p:cNvPr>
          <p:cNvSpPr txBox="1"/>
          <p:nvPr/>
        </p:nvSpPr>
        <p:spPr>
          <a:xfrm>
            <a:off x="1357310" y="5334383"/>
            <a:ext cx="1352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/>
              <a:t>prediction_day</a:t>
            </a:r>
            <a:r>
              <a:rPr lang="en-US" altLang="zh-TW" sz="1000" dirty="0"/>
              <a:t> = 10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7FC3D4-4473-97DF-EADF-BDCFFF87E6B3}"/>
              </a:ext>
            </a:extLst>
          </p:cNvPr>
          <p:cNvSpPr txBox="1"/>
          <p:nvPr/>
        </p:nvSpPr>
        <p:spPr>
          <a:xfrm>
            <a:off x="890585" y="3795901"/>
            <a:ext cx="1352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slide = 10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6DB4D8D-73C8-ABF6-5C8D-0291AC1507C2}"/>
              </a:ext>
            </a:extLst>
          </p:cNvPr>
          <p:cNvCxnSpPr/>
          <p:nvPr/>
        </p:nvCxnSpPr>
        <p:spPr>
          <a:xfrm>
            <a:off x="3095625" y="476250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86E8D9C-FF50-1C0C-F46A-CBD87DC6877A}"/>
              </a:ext>
            </a:extLst>
          </p:cNvPr>
          <p:cNvSpPr txBox="1"/>
          <p:nvPr/>
        </p:nvSpPr>
        <p:spPr>
          <a:xfrm>
            <a:off x="4533900" y="2874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Length of </a:t>
            </a:r>
            <a:r>
              <a:rPr lang="en-US" altLang="zh-TW" dirty="0" err="1"/>
              <a:t>x_train</a:t>
            </a:r>
            <a:endParaRPr lang="en-US" altLang="zh-TW" dirty="0"/>
          </a:p>
          <a:p>
            <a:r>
              <a:rPr lang="en-US" altLang="zh-TW" dirty="0"/>
              <a:t>Length of </a:t>
            </a:r>
            <a:r>
              <a:rPr lang="en-US" altLang="zh-TW" dirty="0" err="1"/>
              <a:t>y_train</a:t>
            </a:r>
            <a:endParaRPr lang="en-US" altLang="zh-TW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DD8644A-C122-A0C1-5081-9095E74E8994}"/>
              </a:ext>
            </a:extLst>
          </p:cNvPr>
          <p:cNvCxnSpPr/>
          <p:nvPr/>
        </p:nvCxnSpPr>
        <p:spPr>
          <a:xfrm>
            <a:off x="3095625" y="762000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25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try_2,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457" y="1634170"/>
            <a:ext cx="3253128" cy="15148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882" y="1631949"/>
            <a:ext cx="3442363" cy="15192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8610" y="3450140"/>
            <a:ext cx="8131775" cy="3320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0021" y="1630448"/>
            <a:ext cx="1917910" cy="1522257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9E96A94-1448-050E-E4F2-B065206F6F31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D2860F2-9141-AFB4-ECAB-C0691229773E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6215D98-F8AD-7902-8672-CEBC92A42043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CCC7535-96C9-158A-4D87-48CA975E2A80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E5D8B1-6A17-12B0-406F-5E07C6CCAF4D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24E936-5E96-5ACB-AAE8-712878576324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26207E-D4D4-A825-89DD-D858A0E07589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C91E8D-28DB-99E9-9216-61E047AE1FEC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480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try_2,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276" y="1635482"/>
            <a:ext cx="3247489" cy="15121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851" y="1614788"/>
            <a:ext cx="3932829" cy="15508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147" y="3429000"/>
            <a:ext cx="8131775" cy="332022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3368" y="1614788"/>
            <a:ext cx="1284289" cy="155357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C13EBDAC-EE1C-764F-192A-7478F5AC0CEA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86A0503-6EC2-9B1B-E4FD-7AF2BB1BCC1E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D173B09-3FF5-0727-2DDC-14AA2FAB8A92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F633154-77F6-087D-CDDD-7ED845587B4B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5628168-F63D-A049-8D33-A6D363193FB9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8E68A7-102A-7E91-1072-FEBB9A35D709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A0FD4C-D7E1-D01F-20C3-54EC469ABBF3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E4164A-32DE-7D58-9B94-FDCB41966341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75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try_2,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37033"/>
            <a:ext cx="3817951" cy="17787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4015" y="1500487"/>
            <a:ext cx="3962123" cy="18470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32087"/>
            <a:ext cx="8172082" cy="3326375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9746A8C-9074-E6CE-85C0-A419DB377238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5E8727F-C092-C9A8-BFEA-C047043F34F0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346D4D7-6998-C7F3-4E12-020D5109DD4F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73DA603-5A18-13EE-0687-4E4CC119C494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572992-F63E-AC37-7E37-BB9DA00FC328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EB167D-264F-231A-BDAA-597C32C66ED8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371A7CC-152F-BB5D-6FB5-A7C03A8A1331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C4C61CD-0F13-D16C-CE2F-5F8561A8325D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00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try_2,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29932"/>
            <a:ext cx="3265684" cy="15232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214" y="1614789"/>
            <a:ext cx="3434558" cy="1553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3432088"/>
            <a:ext cx="8172080" cy="33263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3477" y="1621077"/>
            <a:ext cx="1991789" cy="1532144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B95FC33-44DE-07BF-99AE-4F787BDF09DE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881C75B-7188-1C61-10D1-46CC4E06F4E1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CC54A5F-B074-16E5-EBFA-6EEF9D4BB8EA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9AB58A4-849B-6104-B804-E425C1732873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E23F34-FC3B-AE14-879F-40C01BA1CCF7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EF019F-037C-F925-0D38-E283CB772E9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2A69BB-1282-A330-99F1-9D2CF831AF47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ACC6359-3E4A-41FF-F57A-118799041A83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407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try_2,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29932"/>
            <a:ext cx="3265684" cy="15232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6849" y="1615054"/>
            <a:ext cx="3779445" cy="15441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4" y="3432088"/>
            <a:ext cx="8172080" cy="332637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0081" y="1648323"/>
            <a:ext cx="1239922" cy="1477353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592DCAD-42A4-D45B-C39C-B2547061872B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10C6C08-2DBD-AAE4-2245-B0E720EAF807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0D6C570-AEBB-4775-8461-B9247B586084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6569413-99AC-A10B-2C58-3BDC9EB19F0B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554C0B-75B3-8D99-09CC-F4D16CC67934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1D40F89-3E77-11AB-8E5D-00A6AA8DFF3B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D130C6-FE2A-752C-F087-1386C9A9037C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D90D29-099B-73F5-5BB5-5552C461DF41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57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try_3,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769" y="1518247"/>
            <a:ext cx="3759678" cy="1816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08758"/>
            <a:ext cx="4034647" cy="183046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690" y="3429000"/>
            <a:ext cx="8161968" cy="33325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E53CF63-165F-A55B-AF0F-5B098E5AE770}"/>
                  </a:ext>
                </a:extLst>
              </p14:cNvPr>
              <p14:cNvContentPartPr/>
              <p14:nvPr/>
            </p14:nvContentPartPr>
            <p14:xfrm>
              <a:off x="6940440" y="5861160"/>
              <a:ext cx="36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E53CF63-165F-A55B-AF0F-5B098E5AE7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1080" y="5851800"/>
                <a:ext cx="19080" cy="1908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4E70E5C-3FE6-AFA4-C466-56A974B40699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CEBB001-AEF5-710C-CE39-B82B7B56852E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0A8A30-2583-F4F8-90E1-53E9211B4CE9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5CA336C-AB13-BBBD-7C1B-9FD0E8B73A98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5A22392-5060-F25F-C949-EE149BA48501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6C39CE-63D5-5B80-BA73-9AE1CFDB1586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30D3E1-6F2E-36C8-7377-07290CFCC7B0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2AEA3B-390B-4AE7-E25F-95A14502CEE3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97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try_3,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101" y="1614789"/>
            <a:ext cx="3215839" cy="15535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10" y="1614789"/>
            <a:ext cx="3425508" cy="1553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7237" y="3455547"/>
            <a:ext cx="8161966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0751" y="1614789"/>
            <a:ext cx="1996450" cy="1553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826BA1A7-1CAD-0FF9-1BA2-929E461FF311}"/>
                  </a:ext>
                </a:extLst>
              </p14:cNvPr>
              <p14:cNvContentPartPr/>
              <p14:nvPr/>
            </p14:nvContentPartPr>
            <p14:xfrm>
              <a:off x="6622920" y="6222960"/>
              <a:ext cx="684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826BA1A7-1CAD-0FF9-1BA2-929E461FF3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13560" y="6213600"/>
                <a:ext cx="25560" cy="1908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159AC7C-E33D-F6BB-80AF-6B7C986DB489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D3079F8-7037-750E-6778-CE6E1D900E65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A511ACF-6168-0AD9-4757-15B12B227686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B61A70A-A449-0CAC-125C-A41BE50FC25D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07FB781-802E-659F-626E-42AC78A22B84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F4A018-FC87-D886-6478-286C356651E2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D487EF-F6FF-D0F3-0C09-7842605BDCF8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73E8D62-B60B-7EDB-545F-987EB662D061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77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try_3,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9888" y="1616135"/>
            <a:ext cx="3210265" cy="15508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18711"/>
            <a:ext cx="3469881" cy="154573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052" y="3429000"/>
            <a:ext cx="8161966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0652" y="1614789"/>
            <a:ext cx="1976648" cy="155357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E91821E-B838-DA0C-961B-3A947612CBD0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51F6219-1345-B999-A401-DBC6B7B6D839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D936C1B-4096-1CA2-B480-5F6BA5960776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D3E4511-5AE3-05B3-B965-34FEEF855B0E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CFC288-1526-55D1-68A0-30F584E5BB76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EF548E5-66B8-0C93-5146-1C6A410FDCB1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8186E1-877B-5EA0-2DA4-77D002301A31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DF7B730-0C75-45D1-4B10-30544BC8403B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5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try_3,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697" y="1542308"/>
            <a:ext cx="3803822" cy="17681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05284"/>
            <a:ext cx="4034647" cy="183741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46347"/>
            <a:ext cx="8172082" cy="3297857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C1FA5F8-9479-FD8B-ACA7-18F49D39FD85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17B142B-50CF-6072-E99C-C2AABF6B7D49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958E662-7437-AFE6-2C8B-8346668222F7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D3A1EC6-57BF-1FD3-A67E-3C1C0270C98C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8936F3-7551-A50F-3763-32D42783CCF3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2D7F56-DA99-84AD-69C1-50702F9DE2BC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4F5FD3-21FD-D9CF-7B40-BF757151DDF1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5DAD0E-E031-B7BC-6CB4-143C1336CE25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921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try_3,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457" y="1635642"/>
            <a:ext cx="3253128" cy="15118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2882" y="1638560"/>
            <a:ext cx="3442363" cy="15060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457" y="3461323"/>
            <a:ext cx="8172082" cy="32978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0021" y="1674037"/>
            <a:ext cx="1917910" cy="1435079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0B82B9B-E354-BBA1-E068-C5208F4EAE09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63BE5C0-185C-97C8-D5EB-3A78B886B4E4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D1EB1EB-05FF-1DBA-B50B-264876B7238A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2D10B2D-A22B-A7E8-209E-67E8FE42516C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D56EF4-26F9-9B48-5503-74DBD722B92A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AFF20B0-7AAF-C890-D0F0-E5285E76C79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B7249D-9F6F-EB66-57E9-EE3B2C1D49A5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FB54A8E-7DB1-168D-D211-6BD4A511E1A2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31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BF987-5EF2-A115-B209-37C819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1E2A74C-4072-E75C-911C-50BD2A8B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433124"/>
              </p:ext>
            </p:extLst>
          </p:nvPr>
        </p:nvGraphicFramePr>
        <p:xfrm>
          <a:off x="180975" y="823185"/>
          <a:ext cx="11830050" cy="5211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31">
                  <a:extLst>
                    <a:ext uri="{9D8B030D-6E8A-4147-A177-3AD203B41FA5}">
                      <a16:colId xmlns:a16="http://schemas.microsoft.com/office/drawing/2014/main" val="666739288"/>
                    </a:ext>
                  </a:extLst>
                </a:gridCol>
                <a:gridCol w="1145260">
                  <a:extLst>
                    <a:ext uri="{9D8B030D-6E8A-4147-A177-3AD203B41FA5}">
                      <a16:colId xmlns:a16="http://schemas.microsoft.com/office/drawing/2014/main" val="2433679703"/>
                    </a:ext>
                  </a:extLst>
                </a:gridCol>
                <a:gridCol w="1145260">
                  <a:extLst>
                    <a:ext uri="{9D8B030D-6E8A-4147-A177-3AD203B41FA5}">
                      <a16:colId xmlns:a16="http://schemas.microsoft.com/office/drawing/2014/main" val="2757778566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514775676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2886766490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3280242596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1715830517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3361234282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1883432120"/>
                    </a:ext>
                  </a:extLst>
                </a:gridCol>
                <a:gridCol w="1136657">
                  <a:extLst>
                    <a:ext uri="{9D8B030D-6E8A-4147-A177-3AD203B41FA5}">
                      <a16:colId xmlns:a16="http://schemas.microsoft.com/office/drawing/2014/main" val="634338533"/>
                    </a:ext>
                  </a:extLst>
                </a:gridCol>
              </a:tblGrid>
              <a:tr h="491288"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pv_range</a:t>
                      </a:r>
                      <a:r>
                        <a:rPr lang="en-US" altLang="zh-TW" sz="1600" dirty="0"/>
                        <a:t> 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Final_error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Profit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012"/>
                  </a:ext>
                </a:extLst>
              </a:tr>
              <a:tr h="29238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Parameters</a:t>
                      </a:r>
                    </a:p>
                    <a:p>
                      <a:endParaRPr lang="en-US" altLang="zh-TW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7 (15days),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data_range</a:t>
                      </a:r>
                      <a:r>
                        <a:rPr lang="en-US" altLang="zh-TW" sz="1600" dirty="0"/>
                        <a:t>=250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profit_</a:t>
                      </a:r>
                    </a:p>
                    <a:p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= 0.1</a:t>
                      </a:r>
                    </a:p>
                    <a:p>
                      <a:endParaRPr lang="fr-FR" altLang="zh-TW" sz="105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altLang="zh-TW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</a:t>
                      </a:r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r>
                        <a:rPr lang="fr-FR" altLang="zh-TW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= 0.1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Lstm</a:t>
                      </a:r>
                      <a:r>
                        <a:rPr lang="en-US" altLang="zh-TW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base_day</a:t>
                      </a:r>
                      <a:r>
                        <a:rPr lang="en-US" altLang="zh-TW" sz="1600" dirty="0"/>
                        <a:t> = 10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Lstm</a:t>
                      </a:r>
                      <a:r>
                        <a:rPr lang="en-US" altLang="zh-TW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base_day</a:t>
                      </a:r>
                      <a:r>
                        <a:rPr lang="en-US" altLang="zh-TW" sz="1600" dirty="0"/>
                        <a:t> = 20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Lstm</a:t>
                      </a:r>
                      <a:r>
                        <a:rPr lang="en-US" altLang="zh-TW" sz="16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/>
                        <a:t>base_day</a:t>
                      </a:r>
                      <a:r>
                        <a:rPr lang="en-US" altLang="zh-TW" sz="1600" dirty="0"/>
                        <a:t> = 30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FFT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615968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r>
                        <a:rPr lang="en-US" altLang="zh-TW" sz="1600"/>
                        <a:t>Try_1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4.2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459.34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290.60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283.85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dirty="0"/>
                        <a:t>8.8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-823.32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06308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B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328.96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336.80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418.18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-517.14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69330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C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256.82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298.01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291.26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-823.32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821108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r>
                        <a:rPr lang="en-US" altLang="zh-TW" sz="1600" dirty="0"/>
                        <a:t>Try_2</a:t>
                      </a:r>
                      <a:endParaRPr lang="zh-TW" alt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1286.12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-330.79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55.09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389897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B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904.12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-193.17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257.06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84265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C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1286.12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-330.79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190.08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66651"/>
                  </a:ext>
                </a:extLst>
              </a:tr>
              <a:tr h="398329">
                <a:tc rowSpan="3">
                  <a:txBody>
                    <a:bodyPr/>
                    <a:lstStyle/>
                    <a:p>
                      <a:r>
                        <a:rPr lang="en-US" altLang="zh-TW" sz="1600"/>
                        <a:t>Try_3</a:t>
                      </a:r>
                      <a:endParaRPr lang="zh-TW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A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-793.28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-1140.18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-613.67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504804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B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-1154.91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-898.78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-1144.46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409287"/>
                  </a:ext>
                </a:extLst>
              </a:tr>
              <a:tr h="39832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Strategy C</a:t>
                      </a:r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-793.28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-1140.18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-621.09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840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520B954-1709-3BBF-A1BE-3C2446FF3681}"/>
                  </a:ext>
                </a:extLst>
              </p14:cNvPr>
              <p14:cNvContentPartPr/>
              <p14:nvPr/>
            </p14:nvContentPartPr>
            <p14:xfrm>
              <a:off x="1924200" y="3092400"/>
              <a:ext cx="360" cy="36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520B954-1709-3BBF-A1BE-3C2446FF36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4840" y="308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01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=20, try_3,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1276" y="1636952"/>
            <a:ext cx="3247489" cy="15092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1307" y="1640127"/>
            <a:ext cx="3945918" cy="15002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4" y="3440183"/>
            <a:ext cx="8172082" cy="32978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864" y="1614788"/>
            <a:ext cx="1251296" cy="1553576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F5DCAA4-A23C-EC2C-EE3B-34D94A63504E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218C8AE-4186-597C-0C5D-91034160243C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8FE3919-FA32-1CF7-760F-DAD4B5566141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A63BFD-22B1-53DC-A9CC-3A86E2AA0522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9B2A72-E055-DCAD-D86F-9FE177AFC72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9B2419-6D85-03D7-4ED3-470593E6E638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C26FC9-0A70-885C-5CA6-23D5A76C33D6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24FA2A-9BC9-0C7F-9FF7-A2D360BE49F4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905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try_3,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44194"/>
            <a:ext cx="3817951" cy="17644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21503"/>
            <a:ext cx="4034647" cy="18049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3691" y="3429000"/>
            <a:ext cx="8161966" cy="3332550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DC33273-D2CD-12D3-7052-53BF7A55F771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3B7AE1-0264-FD1B-39B7-9448A3A63442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2011F0F-7B06-0620-6F28-6488842103BA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957837A-EECA-9608-D861-DE6690715F29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1339C92-4D89-CE21-8CA7-8732C8C9172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D26A3E8-A6C0-126E-6973-EBD300EB0A5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82EBDBA-5E7A-EA74-9351-67D55E8BE2F1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4211A0E-5050-D52A-6F09-76DF74E6D02D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653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try_3,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36982"/>
            <a:ext cx="3265684" cy="15091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4691" y="1620823"/>
            <a:ext cx="4071665" cy="15415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7236" y="3429000"/>
            <a:ext cx="8161966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3570" y="1619604"/>
            <a:ext cx="1292292" cy="1543948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1011315-83DF-7B5C-5F77-C9BFD51C6FDA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7632CD0-A496-A286-02BE-75AB46B5AE5F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775E72D-9C45-CA27-98F6-978CB90A1C5B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A294F86-98AF-ED21-AAA1-34F1E8066B2F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EF4E68-936E-5A9D-FC57-C56D5B71BD65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2362F4-CD31-893A-18CB-BDB8742E7F64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FC41272-1397-10AA-8A1B-24408DE06927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72C5C54-CAFF-B29B-0FDC-B11A6106A396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2729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=30, try_3,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36982"/>
            <a:ext cx="3265684" cy="15091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36982"/>
            <a:ext cx="4033072" cy="1509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6051" y="3429000"/>
            <a:ext cx="8161966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7208" y="1636982"/>
            <a:ext cx="1218429" cy="1509190"/>
          </a:xfrm>
          <a:prstGeom prst="rect">
            <a:avLst/>
          </a:prstGeom>
        </p:spPr>
      </p:pic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BFE46EAA-C38A-07D3-E5EF-AB3C4BE4CB57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CD2D0BC-CB3E-25CE-B9CF-F5D9F736B41F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569A3C6-03D1-9420-25E1-F4438B09506D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3FC0EA87-2C86-4059-DFB7-A36BB1040348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48F96E-BD46-33C8-2CFD-29872B21631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360045-6458-7822-4B60-18EBAE60F844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96743A-56CD-E601-3C25-D6B613BD0DC0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A82689-4014-09A3-DC89-19F3C500DF46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62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=7, try_1,</a:t>
            </a:r>
            <a:r>
              <a:rPr lang="zh-TW" altLang="en-US" dirty="0"/>
              <a:t> </a:t>
            </a:r>
            <a:r>
              <a:rPr lang="en-US" altLang="zh-TW" dirty="0"/>
              <a:t>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0106" y="1588535"/>
            <a:ext cx="4293886" cy="178850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232" y="1584815"/>
            <a:ext cx="3990006" cy="18067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7137" y="3488919"/>
            <a:ext cx="8096839" cy="3289653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404D4F7-A5DF-5EEF-DC1B-3EE41ADAE9BD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8681ECA-3D4B-123C-30DE-E7DB8D5B8E30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293C1C5-EC28-E19D-AB18-8A573B95AF5F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D405FBB-7814-42B9-8795-BE845DD020E0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D2DFF3-7F7F-BBBA-6177-BB77D9B2ED8D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33CE363-5A9D-D8CA-02A4-DD19AF8990ED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A86DF46-CD4A-DF88-3F57-5EE60A1C2434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D804ABC-72B9-194F-DFEB-63EC5B86FF74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695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=7, try_1,</a:t>
            </a:r>
            <a:r>
              <a:rPr lang="zh-TW" altLang="en-US" dirty="0"/>
              <a:t> </a:t>
            </a:r>
            <a:r>
              <a:rPr lang="en-US" altLang="zh-TW" dirty="0"/>
              <a:t>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6105" y="1699238"/>
            <a:ext cx="3847479" cy="16031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8695" y="1699238"/>
            <a:ext cx="3911740" cy="150116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7137" y="3488919"/>
            <a:ext cx="8096839" cy="32896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8CDC9F8-E18F-295C-77CB-7767954D9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440" y="1677822"/>
            <a:ext cx="1264284" cy="1522578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2E5DBBB-785A-D33E-99AC-F289FFDFAED3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6547416-F666-3B7B-B51B-AA9524B64BCB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24958D9-C963-1608-F590-C99392CB72A6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67DF8D-EE68-7886-E42E-81184F51AF17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AEBEF2-808E-8CE2-D22F-209CE98332E7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16C631A-5965-512A-D9A3-05CB1C6134CB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F87D93F-623E-F77C-B10B-89DA0C13F02D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BB18EC-747A-49EE-1EB9-3A5D1C4B8C63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654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FFT, </a:t>
            </a:r>
            <a:r>
              <a:rPr lang="en-US" altLang="zh-TW" dirty="0" err="1"/>
              <a:t>pv_range</a:t>
            </a:r>
            <a:r>
              <a:rPr lang="en-US" altLang="zh-TW" dirty="0"/>
              <a:t>=7, try_1,</a:t>
            </a:r>
            <a:r>
              <a:rPr lang="zh-TW" altLang="en-US" dirty="0"/>
              <a:t> </a:t>
            </a:r>
            <a:r>
              <a:rPr lang="en-US" altLang="zh-TW" dirty="0"/>
              <a:t>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1483" y="1672621"/>
            <a:ext cx="3848947" cy="16037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2392" y="1672621"/>
            <a:ext cx="4024225" cy="15897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7137" y="3488919"/>
            <a:ext cx="8096839" cy="32896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FCC6A9E-8ED6-E8B6-64F3-97A310CA4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956" y="1672621"/>
            <a:ext cx="1287612" cy="1589734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F165BE2-6C0F-45E0-D048-ECB80888FB39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E2C8A0F-3722-6B2F-C6CF-9DFFC7E7949C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DBDE569-EF37-17E3-A622-2BE01DBACD09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DBF1C45-EFF4-4178-A3E6-A5E3196B3489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6FCFE0E-A4AF-35E1-6724-7CEC7943409D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0A2BEF9-5E99-012E-C7E2-6AA643F07350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2D3B20-FE4C-62BF-35E8-B0565D1D5ED6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7BBB161-32BF-7447-1072-2EFFF1F7CE2C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293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8E0B26-8BDF-AD5F-9B75-3CD272B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6638E8-F4B7-A6FF-5B7A-62B39A08F459}"/>
              </a:ext>
            </a:extLst>
          </p:cNvPr>
          <p:cNvSpPr txBox="1"/>
          <p:nvPr/>
        </p:nvSpPr>
        <p:spPr>
          <a:xfrm>
            <a:off x="853180" y="279332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peak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EE1CEE-AC0B-D88A-8E0B-A81F7D9A77B9}"/>
              </a:ext>
            </a:extLst>
          </p:cNvPr>
          <p:cNvSpPr txBox="1"/>
          <p:nvPr/>
        </p:nvSpPr>
        <p:spPr>
          <a:xfrm>
            <a:off x="6304200" y="2646982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valley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1A122-90B1-A279-2D44-1FBDE792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6881" y="365119"/>
            <a:ext cx="3817951" cy="18359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EDD78B-C246-E37C-79C0-0BDBBB85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9870" y="372505"/>
            <a:ext cx="4115157" cy="1854502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AC692D-9F57-A830-7E46-566DFB99CEE2}"/>
              </a:ext>
            </a:extLst>
          </p:cNvPr>
          <p:cNvCxnSpPr/>
          <p:nvPr/>
        </p:nvCxnSpPr>
        <p:spPr>
          <a:xfrm>
            <a:off x="809543" y="4639507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AD7EA49-C49F-8D3D-68FC-62B3F9C3A002}"/>
              </a:ext>
            </a:extLst>
          </p:cNvPr>
          <p:cNvCxnSpPr>
            <a:cxnSpLocks/>
          </p:cNvCxnSpPr>
          <p:nvPr/>
        </p:nvCxnSpPr>
        <p:spPr>
          <a:xfrm>
            <a:off x="2623341" y="4630834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89A23F1-2652-5356-AFFD-350A874D49CD}"/>
              </a:ext>
            </a:extLst>
          </p:cNvPr>
          <p:cNvCxnSpPr>
            <a:cxnSpLocks/>
          </p:cNvCxnSpPr>
          <p:nvPr/>
        </p:nvCxnSpPr>
        <p:spPr>
          <a:xfrm flipV="1">
            <a:off x="1400093" y="3526786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B78745-749A-130F-033C-CB5DDE8E6E2A}"/>
              </a:ext>
            </a:extLst>
          </p:cNvPr>
          <p:cNvCxnSpPr>
            <a:cxnSpLocks/>
          </p:cNvCxnSpPr>
          <p:nvPr/>
        </p:nvCxnSpPr>
        <p:spPr>
          <a:xfrm>
            <a:off x="2032791" y="3526785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96EE987-730E-04C3-F5F1-1B4850BA2D7C}"/>
              </a:ext>
            </a:extLst>
          </p:cNvPr>
          <p:cNvCxnSpPr>
            <a:cxnSpLocks/>
          </p:cNvCxnSpPr>
          <p:nvPr/>
        </p:nvCxnSpPr>
        <p:spPr>
          <a:xfrm>
            <a:off x="1383781" y="4639507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C1629FA-1D96-9E75-4DD3-4AC2C6B2939B}"/>
              </a:ext>
            </a:extLst>
          </p:cNvPr>
          <p:cNvSpPr txBox="1"/>
          <p:nvPr/>
        </p:nvSpPr>
        <p:spPr>
          <a:xfrm>
            <a:off x="907829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ABBEA49-9D34-AEAF-7D40-867DFE171C48}"/>
              </a:ext>
            </a:extLst>
          </p:cNvPr>
          <p:cNvCxnSpPr>
            <a:cxnSpLocks/>
          </p:cNvCxnSpPr>
          <p:nvPr/>
        </p:nvCxnSpPr>
        <p:spPr>
          <a:xfrm>
            <a:off x="2011717" y="4639507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BA7F2C6-8A5F-B596-463F-97BBF4339CFD}"/>
              </a:ext>
            </a:extLst>
          </p:cNvPr>
          <p:cNvCxnSpPr>
            <a:cxnSpLocks/>
          </p:cNvCxnSpPr>
          <p:nvPr/>
        </p:nvCxnSpPr>
        <p:spPr>
          <a:xfrm>
            <a:off x="2032791" y="3393436"/>
            <a:ext cx="0" cy="3425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BF06EC-6AA3-37FF-AB5D-03CD350D635B}"/>
              </a:ext>
            </a:extLst>
          </p:cNvPr>
          <p:cNvSpPr txBox="1"/>
          <p:nvPr/>
        </p:nvSpPr>
        <p:spPr>
          <a:xfrm>
            <a:off x="2043328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F4D5DD0-4C12-F956-21CE-1D6CE81FC710}"/>
              </a:ext>
            </a:extLst>
          </p:cNvPr>
          <p:cNvSpPr txBox="1"/>
          <p:nvPr/>
        </p:nvSpPr>
        <p:spPr>
          <a:xfrm>
            <a:off x="964979" y="311478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B50BA5-1CCF-DD7C-4551-8F778D9922BD}"/>
              </a:ext>
            </a:extLst>
          </p:cNvPr>
          <p:cNvSpPr txBox="1"/>
          <p:nvPr/>
        </p:nvSpPr>
        <p:spPr>
          <a:xfrm>
            <a:off x="569990" y="407340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4F91955-CD5F-2033-BBDA-B548D74B335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1070053" y="4442734"/>
            <a:ext cx="394989" cy="25622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750C8B-0FCE-F83E-B5A2-6E50C2954D9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465042" y="3484115"/>
            <a:ext cx="578285" cy="68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595AA72-42AE-BDA2-08DC-01C9D5C4E034}"/>
              </a:ext>
            </a:extLst>
          </p:cNvPr>
          <p:cNvCxnSpPr/>
          <p:nvPr/>
        </p:nvCxnSpPr>
        <p:spPr>
          <a:xfrm>
            <a:off x="6461127" y="3377536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7A535A44-C93C-47B0-45B7-9CBA1D2C7B9E}"/>
              </a:ext>
            </a:extLst>
          </p:cNvPr>
          <p:cNvCxnSpPr>
            <a:cxnSpLocks/>
          </p:cNvCxnSpPr>
          <p:nvPr/>
        </p:nvCxnSpPr>
        <p:spPr>
          <a:xfrm>
            <a:off x="8274925" y="3368863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A189ED3-E01B-AE9F-3596-7440640836A2}"/>
              </a:ext>
            </a:extLst>
          </p:cNvPr>
          <p:cNvCxnSpPr>
            <a:cxnSpLocks/>
          </p:cNvCxnSpPr>
          <p:nvPr/>
        </p:nvCxnSpPr>
        <p:spPr>
          <a:xfrm>
            <a:off x="7051677" y="3377536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030A9D8-7151-33B3-C490-951BF6E5C689}"/>
              </a:ext>
            </a:extLst>
          </p:cNvPr>
          <p:cNvCxnSpPr>
            <a:cxnSpLocks/>
          </p:cNvCxnSpPr>
          <p:nvPr/>
        </p:nvCxnSpPr>
        <p:spPr>
          <a:xfrm flipV="1">
            <a:off x="7658039" y="3368863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DFA9FA6-DBC5-5712-F901-6A288F025E53}"/>
              </a:ext>
            </a:extLst>
          </p:cNvPr>
          <p:cNvCxnSpPr>
            <a:cxnSpLocks/>
          </p:cNvCxnSpPr>
          <p:nvPr/>
        </p:nvCxnSpPr>
        <p:spPr>
          <a:xfrm>
            <a:off x="7035365" y="3377536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CBCDB0F-7320-3B37-96BC-0861DD499082}"/>
              </a:ext>
            </a:extLst>
          </p:cNvPr>
          <p:cNvSpPr txBox="1"/>
          <p:nvPr/>
        </p:nvSpPr>
        <p:spPr>
          <a:xfrm>
            <a:off x="6584305" y="292225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0117EC6-F28D-43A7-CAFA-F828BA5ADB36}"/>
              </a:ext>
            </a:extLst>
          </p:cNvPr>
          <p:cNvCxnSpPr>
            <a:cxnSpLocks/>
          </p:cNvCxnSpPr>
          <p:nvPr/>
        </p:nvCxnSpPr>
        <p:spPr>
          <a:xfrm>
            <a:off x="7663301" y="3377536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C3EE1BB-433B-E900-5ABF-B977A8480A46}"/>
              </a:ext>
            </a:extLst>
          </p:cNvPr>
          <p:cNvCxnSpPr>
            <a:cxnSpLocks/>
          </p:cNvCxnSpPr>
          <p:nvPr/>
        </p:nvCxnSpPr>
        <p:spPr>
          <a:xfrm>
            <a:off x="7662729" y="3242445"/>
            <a:ext cx="11622" cy="34783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8F5C558-5782-D134-3F72-FA15A1EAE7B9}"/>
              </a:ext>
            </a:extLst>
          </p:cNvPr>
          <p:cNvSpPr txBox="1"/>
          <p:nvPr/>
        </p:nvSpPr>
        <p:spPr>
          <a:xfrm>
            <a:off x="7645023" y="292563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36C89E1-1BDD-42F3-97F9-CF4057C97A46}"/>
              </a:ext>
            </a:extLst>
          </p:cNvPr>
          <p:cNvSpPr txBox="1"/>
          <p:nvPr/>
        </p:nvSpPr>
        <p:spPr>
          <a:xfrm>
            <a:off x="6256339" y="422802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F73D96C-2A09-97AB-3C5D-F42EBAF06B94}"/>
              </a:ext>
            </a:extLst>
          </p:cNvPr>
          <p:cNvSpPr txBox="1"/>
          <p:nvPr/>
        </p:nvSpPr>
        <p:spPr>
          <a:xfrm>
            <a:off x="6150555" y="363082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34B6655-DE5F-3ACC-2CE5-CA19E71A78E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6650618" y="3447395"/>
            <a:ext cx="353296" cy="18342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2028504-E93B-46E1-4F03-61F4BC22F046}"/>
              </a:ext>
            </a:extLst>
          </p:cNvPr>
          <p:cNvCxnSpPr>
            <a:cxnSpLocks/>
          </p:cNvCxnSpPr>
          <p:nvPr/>
        </p:nvCxnSpPr>
        <p:spPr>
          <a:xfrm>
            <a:off x="7056041" y="4429399"/>
            <a:ext cx="560647" cy="5680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680E1065-7167-4C58-63BD-A801CFD45D7B}"/>
              </a:ext>
            </a:extLst>
          </p:cNvPr>
          <p:cNvCxnSpPr/>
          <p:nvPr/>
        </p:nvCxnSpPr>
        <p:spPr>
          <a:xfrm>
            <a:off x="809543" y="6548872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77371C33-6DAC-9F10-A8A1-1EC8453D3C31}"/>
              </a:ext>
            </a:extLst>
          </p:cNvPr>
          <p:cNvCxnSpPr>
            <a:cxnSpLocks/>
          </p:cNvCxnSpPr>
          <p:nvPr/>
        </p:nvCxnSpPr>
        <p:spPr>
          <a:xfrm>
            <a:off x="2623341" y="6540199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984646F-F5BF-6FA4-7AAE-C00C4F052DCC}"/>
              </a:ext>
            </a:extLst>
          </p:cNvPr>
          <p:cNvCxnSpPr>
            <a:cxnSpLocks/>
          </p:cNvCxnSpPr>
          <p:nvPr/>
        </p:nvCxnSpPr>
        <p:spPr>
          <a:xfrm flipV="1">
            <a:off x="1400093" y="5436151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74D5045-4FAF-3D2A-3133-70B1FB7FD15A}"/>
              </a:ext>
            </a:extLst>
          </p:cNvPr>
          <p:cNvCxnSpPr>
            <a:cxnSpLocks/>
          </p:cNvCxnSpPr>
          <p:nvPr/>
        </p:nvCxnSpPr>
        <p:spPr>
          <a:xfrm>
            <a:off x="2032791" y="5436150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414A62F-E0F2-9FE1-E77D-7569FF7211E5}"/>
              </a:ext>
            </a:extLst>
          </p:cNvPr>
          <p:cNvCxnSpPr>
            <a:cxnSpLocks/>
          </p:cNvCxnSpPr>
          <p:nvPr/>
        </p:nvCxnSpPr>
        <p:spPr>
          <a:xfrm>
            <a:off x="1383781" y="6548872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0A6B8618-D3D0-5788-4892-63615EEE92D1}"/>
              </a:ext>
            </a:extLst>
          </p:cNvPr>
          <p:cNvCxnSpPr>
            <a:cxnSpLocks/>
          </p:cNvCxnSpPr>
          <p:nvPr/>
        </p:nvCxnSpPr>
        <p:spPr>
          <a:xfrm>
            <a:off x="2011717" y="6548872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EF841E7D-9908-ADD5-D92D-11D0BD5FD916}"/>
              </a:ext>
            </a:extLst>
          </p:cNvPr>
          <p:cNvSpPr txBox="1"/>
          <p:nvPr/>
        </p:nvSpPr>
        <p:spPr>
          <a:xfrm>
            <a:off x="2303823" y="499278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A6E78E50-E7F2-9CA8-6F14-ADE23BE8A654}"/>
              </a:ext>
            </a:extLst>
          </p:cNvPr>
          <p:cNvSpPr txBox="1"/>
          <p:nvPr/>
        </p:nvSpPr>
        <p:spPr>
          <a:xfrm>
            <a:off x="2661307" y="6060003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8A70E7C-C58C-C30E-BB5D-C52A2E144474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43327" y="5362118"/>
            <a:ext cx="760559" cy="902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881F666E-C5EE-0846-2002-8F69EC7E5E12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2623341" y="6429335"/>
            <a:ext cx="721958" cy="59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61549C5-9F40-64E6-ABE0-DB86D79999B8}"/>
              </a:ext>
            </a:extLst>
          </p:cNvPr>
          <p:cNvSpPr txBox="1"/>
          <p:nvPr/>
        </p:nvSpPr>
        <p:spPr>
          <a:xfrm>
            <a:off x="1540053" y="5248828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9DAE422-6D2A-E154-F64B-D9B0AA9694E7}"/>
              </a:ext>
            </a:extLst>
          </p:cNvPr>
          <p:cNvSpPr txBox="1"/>
          <p:nvPr/>
        </p:nvSpPr>
        <p:spPr>
          <a:xfrm>
            <a:off x="2058093" y="62236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932F5C-84B0-FA56-7E25-CBA6D27A0DE4}"/>
              </a:ext>
            </a:extLst>
          </p:cNvPr>
          <p:cNvCxnSpPr/>
          <p:nvPr/>
        </p:nvCxnSpPr>
        <p:spPr>
          <a:xfrm>
            <a:off x="6461127" y="5136575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25B3D1D3-B448-2EB3-863F-360434D1A68C}"/>
              </a:ext>
            </a:extLst>
          </p:cNvPr>
          <p:cNvCxnSpPr>
            <a:cxnSpLocks/>
          </p:cNvCxnSpPr>
          <p:nvPr/>
        </p:nvCxnSpPr>
        <p:spPr>
          <a:xfrm>
            <a:off x="8274925" y="5127902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750C8D3-1B9D-90D0-EA3F-D7C3C03CEF8D}"/>
              </a:ext>
            </a:extLst>
          </p:cNvPr>
          <p:cNvCxnSpPr>
            <a:cxnSpLocks/>
          </p:cNvCxnSpPr>
          <p:nvPr/>
        </p:nvCxnSpPr>
        <p:spPr>
          <a:xfrm>
            <a:off x="7051677" y="5136575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70017813-0962-E926-EF40-ED769EE9D6A4}"/>
              </a:ext>
            </a:extLst>
          </p:cNvPr>
          <p:cNvCxnSpPr>
            <a:cxnSpLocks/>
          </p:cNvCxnSpPr>
          <p:nvPr/>
        </p:nvCxnSpPr>
        <p:spPr>
          <a:xfrm flipV="1">
            <a:off x="7658039" y="5127902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81CC787-D5AF-4B5F-954F-8E8511D1189E}"/>
              </a:ext>
            </a:extLst>
          </p:cNvPr>
          <p:cNvCxnSpPr>
            <a:cxnSpLocks/>
          </p:cNvCxnSpPr>
          <p:nvPr/>
        </p:nvCxnSpPr>
        <p:spPr>
          <a:xfrm>
            <a:off x="7035365" y="5136575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6FAE5A19-858B-99C7-408D-AFDD8DA8BD73}"/>
              </a:ext>
            </a:extLst>
          </p:cNvPr>
          <p:cNvCxnSpPr>
            <a:cxnSpLocks/>
          </p:cNvCxnSpPr>
          <p:nvPr/>
        </p:nvCxnSpPr>
        <p:spPr>
          <a:xfrm>
            <a:off x="7663301" y="5136575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03CAD25-08FB-84F6-C4AD-316AAEB36874}"/>
              </a:ext>
            </a:extLst>
          </p:cNvPr>
          <p:cNvSpPr txBox="1"/>
          <p:nvPr/>
        </p:nvSpPr>
        <p:spPr>
          <a:xfrm>
            <a:off x="7898391" y="64417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133B4FF-0F23-4F2C-4223-AB485DF85245}"/>
              </a:ext>
            </a:extLst>
          </p:cNvPr>
          <p:cNvSpPr txBox="1"/>
          <p:nvPr/>
        </p:nvSpPr>
        <p:spPr>
          <a:xfrm>
            <a:off x="8195137" y="5389191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9800A0A4-DB64-E4D7-EB15-637505AAF5F7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7658039" y="6236573"/>
            <a:ext cx="740415" cy="20515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36F124E1-A2D7-2B00-039B-27F7DB5362B1}"/>
              </a:ext>
            </a:extLst>
          </p:cNvPr>
          <p:cNvCxnSpPr>
            <a:cxnSpLocks/>
          </p:cNvCxnSpPr>
          <p:nvPr/>
        </p:nvCxnSpPr>
        <p:spPr>
          <a:xfrm flipH="1" flipV="1">
            <a:off x="8250750" y="5194148"/>
            <a:ext cx="689995" cy="1991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7C4F7829-5F9B-34F4-0BB0-D1658AF27C1C}"/>
              </a:ext>
            </a:extLst>
          </p:cNvPr>
          <p:cNvSpPr txBox="1"/>
          <p:nvPr/>
        </p:nvSpPr>
        <p:spPr>
          <a:xfrm>
            <a:off x="7116808" y="601804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D17BA030-20E8-3CD8-CAFC-83E3B8305D05}"/>
              </a:ext>
            </a:extLst>
          </p:cNvPr>
          <p:cNvSpPr txBox="1"/>
          <p:nvPr/>
        </p:nvSpPr>
        <p:spPr>
          <a:xfrm>
            <a:off x="8018224" y="4767243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B5F41477-4D48-E91F-D6AC-8563873358D9}"/>
              </a:ext>
            </a:extLst>
          </p:cNvPr>
          <p:cNvCxnSpPr/>
          <p:nvPr/>
        </p:nvCxnSpPr>
        <p:spPr>
          <a:xfrm flipH="1">
            <a:off x="3834101" y="5419162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0CB880EB-40CF-DD98-81BD-4ED22E2860D1}"/>
              </a:ext>
            </a:extLst>
          </p:cNvPr>
          <p:cNvCxnSpPr/>
          <p:nvPr/>
        </p:nvCxnSpPr>
        <p:spPr>
          <a:xfrm flipH="1">
            <a:off x="9511875" y="5150360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679EB6-A7E9-A678-378D-86D36A46971A}"/>
              </a:ext>
            </a:extLst>
          </p:cNvPr>
          <p:cNvSpPr txBox="1"/>
          <p:nvPr/>
        </p:nvSpPr>
        <p:spPr>
          <a:xfrm>
            <a:off x="3817585" y="5778388"/>
            <a:ext cx="304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in_price</a:t>
            </a:r>
            <a:r>
              <a:rPr lang="en-US" altLang="zh-TW" dirty="0">
                <a:solidFill>
                  <a:srgbClr val="FF0000"/>
                </a:solidFill>
              </a:rPr>
              <a:t> – </a:t>
            </a:r>
            <a:r>
              <a:rPr lang="en-US" altLang="zh-TW" dirty="0" err="1">
                <a:solidFill>
                  <a:srgbClr val="FF0000"/>
                </a:solidFill>
              </a:rPr>
              <a:t>out_price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3FC4E35-A8D7-8684-8237-70FC9E400328}"/>
              </a:ext>
            </a:extLst>
          </p:cNvPr>
          <p:cNvSpPr txBox="1"/>
          <p:nvPr/>
        </p:nvSpPr>
        <p:spPr>
          <a:xfrm>
            <a:off x="9484466" y="5520374"/>
            <a:ext cx="26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out_price-in_price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3FDEDD3-8EFF-CBC2-7464-BCEC4E2607B1}"/>
              </a:ext>
            </a:extLst>
          </p:cNvPr>
          <p:cNvSpPr txBox="1"/>
          <p:nvPr/>
        </p:nvSpPr>
        <p:spPr>
          <a:xfrm>
            <a:off x="3401237" y="51183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5DC1E681-3C89-6729-F69A-473DF7BD0542}"/>
              </a:ext>
            </a:extLst>
          </p:cNvPr>
          <p:cNvSpPr txBox="1"/>
          <p:nvPr/>
        </p:nvSpPr>
        <p:spPr>
          <a:xfrm>
            <a:off x="3450319" y="6441731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29579BA-354C-538A-7ED2-465D99595134}"/>
              </a:ext>
            </a:extLst>
          </p:cNvPr>
          <p:cNvSpPr txBox="1"/>
          <p:nvPr/>
        </p:nvSpPr>
        <p:spPr>
          <a:xfrm>
            <a:off x="9063057" y="616738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9F3408BB-3B04-8B87-32BA-080EF819A396}"/>
              </a:ext>
            </a:extLst>
          </p:cNvPr>
          <p:cNvSpPr txBox="1"/>
          <p:nvPr/>
        </p:nvSpPr>
        <p:spPr>
          <a:xfrm>
            <a:off x="9060157" y="4848170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14:cNvPr>
              <p14:cNvContentPartPr/>
              <p14:nvPr/>
            </p14:nvContentPartPr>
            <p14:xfrm>
              <a:off x="7645320" y="6172200"/>
              <a:ext cx="83160" cy="89280"/>
            </p14:xfrm>
          </p:contentPart>
        </mc:Choice>
        <mc:Fallback xmlns="">
          <p:pic>
            <p:nvPicPr>
              <p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960" y="6162840"/>
                <a:ext cx="10188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39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B</a:t>
            </a:r>
            <a:endParaRPr lang="zh-TW" altLang="en-US" dirty="0"/>
          </a:p>
        </p:txBody>
      </p:sp>
      <p:pic>
        <p:nvPicPr>
          <p:cNvPr id="2050" name="Picture 2" descr="固定百分比停損法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1" y="3225950"/>
            <a:ext cx="5667376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固定百分比停利法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5950"/>
            <a:ext cx="5667379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5EA39AF-5F0A-6661-6012-A97FF6D18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70" y="365125"/>
            <a:ext cx="4532392" cy="202565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1CEDF44-03C1-CBBA-2C57-4E5D0503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358" y="365124"/>
            <a:ext cx="2622492" cy="202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C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2977811"/>
            <a:ext cx="5667376" cy="29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0573" y="2977809"/>
            <a:ext cx="5667379" cy="2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7BC48FE-4317-E4B2-8E6D-4A897C7C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4450" y="592338"/>
            <a:ext cx="4235125" cy="18963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658158-3824-BAA2-4B1D-9CD713DE1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1363" y="592338"/>
            <a:ext cx="2456602" cy="18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18247"/>
            <a:ext cx="3817951" cy="18163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497317"/>
            <a:ext cx="4034647" cy="18533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29000"/>
            <a:ext cx="8172082" cy="3332551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D773CAF-A93F-CBE7-A5BB-44426980CDE6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2311500-D555-5B0E-D2B3-CFE63BE0D345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B09B46-1E6C-3BFA-5C08-5E7767BC508A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154C4E3-FCBC-E69E-0388-6844393ECC50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A5FD11-4979-1E04-04EC-2E4AFBBE0FE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D02D72E-C57A-929B-EF1A-704F6049EDF4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F58E0F-1883-509D-3B97-3F3609F01748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A959178-78A9-1872-396C-4A9673F962E3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801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pv_range=7, base_day=10,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14789"/>
            <a:ext cx="3265684" cy="15535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14789"/>
            <a:ext cx="3476128" cy="1553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3455547"/>
            <a:ext cx="8172082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3313" y="1614789"/>
            <a:ext cx="2011327" cy="1553576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11B55F7-447B-514B-D3F9-F2F6804B81F4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023AEB3-F767-F4DE-2E98-FB5BD6C8963A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29BF4A7-C0FD-A39D-64A3-C5E8E8CC2FED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63611AF-F1FC-6F36-AE26-5F9689CAE8DB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B34E27-5454-879F-CFE1-9CD74F2133BC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32A829A-2AB6-6B3F-D0F7-7107BCC8C6DF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14AC9E4-E2A5-D78C-99D1-52D3BFAEC26A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FEDE45D-4451-7318-DEC4-671DFAE125CE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6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=7, </a:t>
            </a:r>
            <a:r>
              <a:rPr lang="en-US" altLang="zh-TW" dirty="0" err="1"/>
              <a:t>base_day</a:t>
            </a:r>
            <a:r>
              <a:rPr lang="en-US" altLang="zh-TW" dirty="0"/>
              <a:t>=10,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16135"/>
            <a:ext cx="3265684" cy="15508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14789"/>
            <a:ext cx="3469881" cy="155357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5" y="3429000"/>
            <a:ext cx="8172080" cy="33325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5015" y="1614789"/>
            <a:ext cx="2007923" cy="1553576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6BB5EAF-1FA5-E981-788B-89A5CF30FC40}"/>
              </a:ext>
            </a:extLst>
          </p:cNvPr>
          <p:cNvCxnSpPr>
            <a:cxnSpLocks/>
          </p:cNvCxnSpPr>
          <p:nvPr/>
        </p:nvCxnSpPr>
        <p:spPr>
          <a:xfrm flipV="1">
            <a:off x="1855644" y="2095499"/>
            <a:ext cx="895350" cy="55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9DE531E-35E1-6C78-42EF-EDE9B9C0DF75}"/>
              </a:ext>
            </a:extLst>
          </p:cNvPr>
          <p:cNvCxnSpPr>
            <a:cxnSpLocks/>
          </p:cNvCxnSpPr>
          <p:nvPr/>
        </p:nvCxnSpPr>
        <p:spPr>
          <a:xfrm>
            <a:off x="1850540" y="2749334"/>
            <a:ext cx="690904" cy="56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A3F785-9C6D-9B09-985A-B0C96A2EF73C}"/>
              </a:ext>
            </a:extLst>
          </p:cNvPr>
          <p:cNvCxnSpPr>
            <a:cxnSpLocks/>
          </p:cNvCxnSpPr>
          <p:nvPr/>
        </p:nvCxnSpPr>
        <p:spPr>
          <a:xfrm>
            <a:off x="1814171" y="3828248"/>
            <a:ext cx="800442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02BC263-8E47-F59B-75A0-29ED07B2C90A}"/>
              </a:ext>
            </a:extLst>
          </p:cNvPr>
          <p:cNvCxnSpPr>
            <a:cxnSpLocks/>
          </p:cNvCxnSpPr>
          <p:nvPr/>
        </p:nvCxnSpPr>
        <p:spPr>
          <a:xfrm>
            <a:off x="1762308" y="4352123"/>
            <a:ext cx="85230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0A0F51-CB34-E02D-644B-2A6BACE565F7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/>
              <a:t>buy--sell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632F636-AFB6-7126-8EE8-BF6A7704493C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/>
              <a:t>sell--buy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882736D-91C8-2231-1AD2-695C13AAEE5A}"/>
              </a:ext>
            </a:extLst>
          </p:cNvPr>
          <p:cNvSpPr txBox="1"/>
          <p:nvPr/>
        </p:nvSpPr>
        <p:spPr>
          <a:xfrm>
            <a:off x="163032" y="3539607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060EAA-CEBC-D9EE-5569-3EDD9AB62E71}"/>
              </a:ext>
            </a:extLst>
          </p:cNvPr>
          <p:cNvSpPr txBox="1"/>
          <p:nvPr/>
        </p:nvSpPr>
        <p:spPr>
          <a:xfrm>
            <a:off x="163032" y="4116890"/>
            <a:ext cx="2098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011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1434</Words>
  <Application>Microsoft Office PowerPoint</Application>
  <PresentationFormat>寬螢幕</PresentationFormat>
  <Paragraphs>382</Paragraphs>
  <Slides>36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佈景主題</vt:lpstr>
      <vt:lpstr>date_predict_start = '2020-01-01'</vt:lpstr>
      <vt:lpstr>PowerPoint 簡報</vt:lpstr>
      <vt:lpstr>PowerPoint 簡報</vt:lpstr>
      <vt:lpstr>Strategy A</vt:lpstr>
      <vt:lpstr>Strategy B</vt:lpstr>
      <vt:lpstr>Strategy C</vt:lpstr>
      <vt:lpstr>pv_range=7, base_day=10, try_1, Strategy A</vt:lpstr>
      <vt:lpstr>pv_range=7, base_day=10, try_1, Strategy B</vt:lpstr>
      <vt:lpstr>pv_range=7, base_day=10, try_1, Strategy C</vt:lpstr>
      <vt:lpstr>pv_range=7, base_day=20, try_1, Strategy A</vt:lpstr>
      <vt:lpstr>pv_range=7, base_day=20, try_1, Strategy B</vt:lpstr>
      <vt:lpstr>pv_range=7, base_day=20, try_1, Strategy C</vt:lpstr>
      <vt:lpstr>pv_range=7, base_day=30, try_1, Strategy A</vt:lpstr>
      <vt:lpstr>pv_range=7, base_day=30, try_1, Strategy B</vt:lpstr>
      <vt:lpstr>pv_range=7, base_day=30, try_1, Strategy C</vt:lpstr>
      <vt:lpstr>pv_range=7, base_day=10, try_2, Strategy A</vt:lpstr>
      <vt:lpstr>pv_range=7, base_day=10, try_2, Strategy B</vt:lpstr>
      <vt:lpstr>pv_range=7, base_day=10, try_2, Strategy C</vt:lpstr>
      <vt:lpstr>pv_range=7, base_day=20, try_2, Strategy A</vt:lpstr>
      <vt:lpstr>pv_range=7, base_day=20, try_2, Strategy B</vt:lpstr>
      <vt:lpstr>pv_range=7, base_day=20, try_2, Strategy C</vt:lpstr>
      <vt:lpstr>pv_range=7, base_day=30, try_2, Strategy A</vt:lpstr>
      <vt:lpstr>pv_range=7, base_day=30, try_2, Strategy B</vt:lpstr>
      <vt:lpstr>pv_range=7, base_day=30, try_2, Strategy C</vt:lpstr>
      <vt:lpstr>pv_range=7, base_day=10, try_3, Strategy A</vt:lpstr>
      <vt:lpstr>pv_range=7, base_day=10, try_3, Strategy B</vt:lpstr>
      <vt:lpstr>pv_range=7, base_day=10, try_3, Strategy C</vt:lpstr>
      <vt:lpstr>pv_range=7, base_day=20, try_3, Strategy A</vt:lpstr>
      <vt:lpstr>pv_range=7, base_day=20, try_3, Strategy B</vt:lpstr>
      <vt:lpstr>pv_range=7, base_day=20, try_3, Strategy C</vt:lpstr>
      <vt:lpstr>pv_range=7, base_day=30, try_3, Strategy A</vt:lpstr>
      <vt:lpstr>pv_range=7, base_day=30, try_3, Strategy B</vt:lpstr>
      <vt:lpstr>pv_range=7, base_day=30, try_3, Strategy C</vt:lpstr>
      <vt:lpstr>FFT, pv_range=7, try_1, Strategy A</vt:lpstr>
      <vt:lpstr>FFT, pv_range=7, try_1, Strategy B</vt:lpstr>
      <vt:lpstr>FFT, pv_range=7, try_1, Strategy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40</cp:revision>
  <dcterms:created xsi:type="dcterms:W3CDTF">2023-01-14T06:43:19Z</dcterms:created>
  <dcterms:modified xsi:type="dcterms:W3CDTF">2023-05-06T15:42:31Z</dcterms:modified>
</cp:coreProperties>
</file>